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103" r:id="rId1"/>
  </p:sldMasterIdLst>
  <p:notesMasterIdLst>
    <p:notesMasterId r:id="rId24"/>
  </p:notesMasterIdLst>
  <p:handoutMasterIdLst>
    <p:handoutMasterId r:id="rId25"/>
  </p:handoutMasterIdLst>
  <p:sldIdLst>
    <p:sldId id="256" r:id="rId2"/>
    <p:sldId id="275" r:id="rId3"/>
    <p:sldId id="366" r:id="rId4"/>
    <p:sldId id="281" r:id="rId5"/>
    <p:sldId id="265" r:id="rId6"/>
    <p:sldId id="365" r:id="rId7"/>
    <p:sldId id="257" r:id="rId8"/>
    <p:sldId id="297" r:id="rId9"/>
    <p:sldId id="303" r:id="rId10"/>
    <p:sldId id="301" r:id="rId11"/>
    <p:sldId id="361" r:id="rId12"/>
    <p:sldId id="362" r:id="rId13"/>
    <p:sldId id="363" r:id="rId14"/>
    <p:sldId id="364" r:id="rId15"/>
    <p:sldId id="354" r:id="rId16"/>
    <p:sldId id="266" r:id="rId17"/>
    <p:sldId id="267" r:id="rId18"/>
    <p:sldId id="268" r:id="rId19"/>
    <p:sldId id="269" r:id="rId20"/>
    <p:sldId id="270" r:id="rId21"/>
    <p:sldId id="274" r:id="rId22"/>
    <p:sldId id="321" r:id="rId23"/>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57">
          <p15:clr>
            <a:srgbClr val="A4A3A4"/>
          </p15:clr>
        </p15:guide>
        <p15:guide id="2" pos="217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yan A Nugrah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B00C"/>
    <a:srgbClr val="2F801C"/>
    <a:srgbClr val="33CC33"/>
    <a:srgbClr val="D6D6D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889" autoAdjust="0"/>
  </p:normalViewPr>
  <p:slideViewPr>
    <p:cSldViewPr>
      <p:cViewPr varScale="1">
        <p:scale>
          <a:sx n="113" d="100"/>
          <a:sy n="113" d="100"/>
        </p:scale>
        <p:origin x="31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52" d="100"/>
          <a:sy n="52" d="100"/>
        </p:scale>
        <p:origin x="2940" y="78"/>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099B1F-A5FD-4492-B462-BB9BC6D6EB6E}" type="doc">
      <dgm:prSet loTypeId="urn:microsoft.com/office/officeart/2005/8/layout/gear1#1" loCatId="cycle" qsTypeId="urn:microsoft.com/office/officeart/2005/8/quickstyle/simple1" qsCatId="simple" csTypeId="urn:microsoft.com/office/officeart/2005/8/colors/colorful4" csCatId="colorful" phldr="1"/>
      <dgm:spPr/>
    </dgm:pt>
    <dgm:pt modelId="{6EBEEEAA-0C90-4E7E-B4A2-1B831DE49841}">
      <dgm:prSet phldrT="[Text]"/>
      <dgm:spPr>
        <a:effectLst>
          <a:outerShdw blurRad="50800" dist="38100" dir="8100000" algn="tr" rotWithShape="0">
            <a:prstClr val="black">
              <a:alpha val="40000"/>
            </a:prstClr>
          </a:outerShdw>
        </a:effectLst>
      </dgm:spPr>
      <dgm:t>
        <a:bodyPr/>
        <a:lstStyle/>
        <a:p>
          <a:r>
            <a:rPr lang="en-US" dirty="0" err="1"/>
            <a:t>Ber</a:t>
          </a:r>
          <a:r>
            <a:rPr lang="en-US" dirty="0"/>
            <a:t>-</a:t>
          </a:r>
          <a:br>
            <a:rPr lang="en-US" dirty="0"/>
          </a:br>
          <a:r>
            <a:rPr lang="en-US" dirty="0" err="1"/>
            <a:t>kelanjutan</a:t>
          </a:r>
          <a:endParaRPr lang="en-US" dirty="0"/>
        </a:p>
      </dgm:t>
    </dgm:pt>
    <dgm:pt modelId="{BB6349F0-30A9-4D6D-95D4-68DE6D9FBE7A}" type="parTrans" cxnId="{62002879-D720-43A1-8158-1E92C4516E59}">
      <dgm:prSet/>
      <dgm:spPr/>
      <dgm:t>
        <a:bodyPr/>
        <a:lstStyle/>
        <a:p>
          <a:endParaRPr lang="en-US"/>
        </a:p>
      </dgm:t>
    </dgm:pt>
    <dgm:pt modelId="{7D3C8074-4693-4365-8BFF-2275A5309572}" type="sibTrans" cxnId="{62002879-D720-43A1-8158-1E92C4516E59}">
      <dgm:prSet/>
      <dgm:spPr>
        <a:effectLst>
          <a:outerShdw blurRad="50800" dist="38100" dir="8100000" algn="tr" rotWithShape="0">
            <a:prstClr val="black">
              <a:alpha val="40000"/>
            </a:prstClr>
          </a:outerShdw>
        </a:effectLst>
      </dgm:spPr>
      <dgm:t>
        <a:bodyPr/>
        <a:lstStyle/>
        <a:p>
          <a:endParaRPr lang="en-US"/>
        </a:p>
      </dgm:t>
    </dgm:pt>
    <dgm:pt modelId="{170B643D-75D3-46A3-9C97-96C113E40531}">
      <dgm:prSet phldrT="[Text]"/>
      <dgm:spPr>
        <a:effectLst>
          <a:outerShdw blurRad="50800" dist="38100" dir="8100000" algn="tr" rotWithShape="0">
            <a:prstClr val="black">
              <a:alpha val="40000"/>
            </a:prstClr>
          </a:outerShdw>
        </a:effectLst>
      </dgm:spPr>
      <dgm:t>
        <a:bodyPr/>
        <a:lstStyle/>
        <a:p>
          <a:r>
            <a:rPr lang="en-US" dirty="0"/>
            <a:t>Ter-</a:t>
          </a:r>
          <a:r>
            <a:rPr lang="en-US" dirty="0" err="1"/>
            <a:t>integrasi</a:t>
          </a:r>
          <a:endParaRPr lang="en-US" dirty="0"/>
        </a:p>
      </dgm:t>
    </dgm:pt>
    <dgm:pt modelId="{38A513EE-569B-4AAD-BCDE-700FA5B3B032}" type="parTrans" cxnId="{C6477BE1-8C20-43E0-9C36-46C1FF48E6FD}">
      <dgm:prSet/>
      <dgm:spPr/>
      <dgm:t>
        <a:bodyPr/>
        <a:lstStyle/>
        <a:p>
          <a:endParaRPr lang="en-US"/>
        </a:p>
      </dgm:t>
    </dgm:pt>
    <dgm:pt modelId="{8C0A4648-C776-446D-A3A4-CB66C49BA6C7}" type="sibTrans" cxnId="{C6477BE1-8C20-43E0-9C36-46C1FF48E6FD}">
      <dgm:prSet/>
      <dgm:spPr>
        <a:effectLst>
          <a:outerShdw blurRad="50800" dist="38100" dir="8100000" algn="tr" rotWithShape="0">
            <a:prstClr val="black">
              <a:alpha val="40000"/>
            </a:prstClr>
          </a:outerShdw>
        </a:effectLst>
      </dgm:spPr>
      <dgm:t>
        <a:bodyPr/>
        <a:lstStyle/>
        <a:p>
          <a:endParaRPr lang="en-US"/>
        </a:p>
      </dgm:t>
    </dgm:pt>
    <dgm:pt modelId="{74801E27-A748-44F6-84CC-4924037F889F}">
      <dgm:prSet phldrT="[Text]"/>
      <dgm:spPr>
        <a:effectLst>
          <a:outerShdw blurRad="50800" dist="38100" dir="8100000" algn="tr" rotWithShape="0">
            <a:prstClr val="black">
              <a:alpha val="40000"/>
            </a:prstClr>
          </a:outerShdw>
        </a:effectLst>
      </dgm:spPr>
      <dgm:t>
        <a:bodyPr/>
        <a:lstStyle/>
        <a:p>
          <a:r>
            <a:rPr lang="en-US" dirty="0" err="1"/>
            <a:t>Inovatif</a:t>
          </a:r>
          <a:endParaRPr lang="en-US" dirty="0"/>
        </a:p>
      </dgm:t>
    </dgm:pt>
    <dgm:pt modelId="{DD356EDA-1026-4B98-9062-BB3B60CFD7AE}" type="parTrans" cxnId="{99CC5984-D95E-407C-8838-DA2F3647B1EE}">
      <dgm:prSet/>
      <dgm:spPr/>
      <dgm:t>
        <a:bodyPr/>
        <a:lstStyle/>
        <a:p>
          <a:endParaRPr lang="en-US"/>
        </a:p>
      </dgm:t>
    </dgm:pt>
    <dgm:pt modelId="{92D14849-18BB-4373-B327-0D5A09D73AFE}" type="sibTrans" cxnId="{99CC5984-D95E-407C-8838-DA2F3647B1EE}">
      <dgm:prSet/>
      <dgm:spPr>
        <a:effectLst>
          <a:outerShdw blurRad="50800" dist="38100" dir="8100000" algn="tr" rotWithShape="0">
            <a:prstClr val="black">
              <a:alpha val="40000"/>
            </a:prstClr>
          </a:outerShdw>
        </a:effectLst>
      </dgm:spPr>
      <dgm:t>
        <a:bodyPr/>
        <a:lstStyle/>
        <a:p>
          <a:endParaRPr lang="en-US"/>
        </a:p>
      </dgm:t>
    </dgm:pt>
    <dgm:pt modelId="{DAAE83F7-C21E-49A7-99CA-9EE36324CDAA}" type="pres">
      <dgm:prSet presAssocID="{74099B1F-A5FD-4492-B462-BB9BC6D6EB6E}" presName="composite" presStyleCnt="0">
        <dgm:presLayoutVars>
          <dgm:chMax val="3"/>
          <dgm:animLvl val="lvl"/>
          <dgm:resizeHandles val="exact"/>
        </dgm:presLayoutVars>
      </dgm:prSet>
      <dgm:spPr/>
    </dgm:pt>
    <dgm:pt modelId="{BB84F714-BF85-463F-94D9-5A7F0FDD46A8}" type="pres">
      <dgm:prSet presAssocID="{6EBEEEAA-0C90-4E7E-B4A2-1B831DE49841}" presName="gear1" presStyleLbl="node1" presStyleIdx="0" presStyleCnt="3">
        <dgm:presLayoutVars>
          <dgm:chMax val="1"/>
          <dgm:bulletEnabled val="1"/>
        </dgm:presLayoutVars>
      </dgm:prSet>
      <dgm:spPr/>
      <dgm:t>
        <a:bodyPr/>
        <a:lstStyle/>
        <a:p>
          <a:endParaRPr lang="en-AU"/>
        </a:p>
      </dgm:t>
    </dgm:pt>
    <dgm:pt modelId="{8FD01A20-B49E-41F7-9780-0430673C5CD2}" type="pres">
      <dgm:prSet presAssocID="{6EBEEEAA-0C90-4E7E-B4A2-1B831DE49841}" presName="gear1srcNode" presStyleLbl="node1" presStyleIdx="0" presStyleCnt="3"/>
      <dgm:spPr/>
      <dgm:t>
        <a:bodyPr/>
        <a:lstStyle/>
        <a:p>
          <a:endParaRPr lang="en-AU"/>
        </a:p>
      </dgm:t>
    </dgm:pt>
    <dgm:pt modelId="{80BF6E5C-5AAF-46C7-8D0B-56F5CDDA1514}" type="pres">
      <dgm:prSet presAssocID="{6EBEEEAA-0C90-4E7E-B4A2-1B831DE49841}" presName="gear1dstNode" presStyleLbl="node1" presStyleIdx="0" presStyleCnt="3"/>
      <dgm:spPr/>
      <dgm:t>
        <a:bodyPr/>
        <a:lstStyle/>
        <a:p>
          <a:endParaRPr lang="en-AU"/>
        </a:p>
      </dgm:t>
    </dgm:pt>
    <dgm:pt modelId="{B8DC4EB0-3426-41E6-A2AF-2077EF5CD1F2}" type="pres">
      <dgm:prSet presAssocID="{170B643D-75D3-46A3-9C97-96C113E40531}" presName="gear2" presStyleLbl="node1" presStyleIdx="1" presStyleCnt="3">
        <dgm:presLayoutVars>
          <dgm:chMax val="1"/>
          <dgm:bulletEnabled val="1"/>
        </dgm:presLayoutVars>
      </dgm:prSet>
      <dgm:spPr/>
      <dgm:t>
        <a:bodyPr/>
        <a:lstStyle/>
        <a:p>
          <a:endParaRPr lang="en-AU"/>
        </a:p>
      </dgm:t>
    </dgm:pt>
    <dgm:pt modelId="{1E0BF45E-FD84-4120-9C36-963F8F1AD3AC}" type="pres">
      <dgm:prSet presAssocID="{170B643D-75D3-46A3-9C97-96C113E40531}" presName="gear2srcNode" presStyleLbl="node1" presStyleIdx="1" presStyleCnt="3"/>
      <dgm:spPr/>
      <dgm:t>
        <a:bodyPr/>
        <a:lstStyle/>
        <a:p>
          <a:endParaRPr lang="en-AU"/>
        </a:p>
      </dgm:t>
    </dgm:pt>
    <dgm:pt modelId="{573BCF05-EAAB-4189-805E-F9185909B043}" type="pres">
      <dgm:prSet presAssocID="{170B643D-75D3-46A3-9C97-96C113E40531}" presName="gear2dstNode" presStyleLbl="node1" presStyleIdx="1" presStyleCnt="3"/>
      <dgm:spPr/>
      <dgm:t>
        <a:bodyPr/>
        <a:lstStyle/>
        <a:p>
          <a:endParaRPr lang="en-AU"/>
        </a:p>
      </dgm:t>
    </dgm:pt>
    <dgm:pt modelId="{AF20159A-42E5-4A0E-BA4F-B28EDB55BA66}" type="pres">
      <dgm:prSet presAssocID="{74801E27-A748-44F6-84CC-4924037F889F}" presName="gear3" presStyleLbl="node1" presStyleIdx="2" presStyleCnt="3"/>
      <dgm:spPr/>
      <dgm:t>
        <a:bodyPr/>
        <a:lstStyle/>
        <a:p>
          <a:endParaRPr lang="en-AU"/>
        </a:p>
      </dgm:t>
    </dgm:pt>
    <dgm:pt modelId="{BD308E54-D1A4-4BA1-80AF-9E08C87D76B1}" type="pres">
      <dgm:prSet presAssocID="{74801E27-A748-44F6-84CC-4924037F889F}" presName="gear3tx" presStyleLbl="node1" presStyleIdx="2" presStyleCnt="3">
        <dgm:presLayoutVars>
          <dgm:chMax val="1"/>
          <dgm:bulletEnabled val="1"/>
        </dgm:presLayoutVars>
      </dgm:prSet>
      <dgm:spPr/>
      <dgm:t>
        <a:bodyPr/>
        <a:lstStyle/>
        <a:p>
          <a:endParaRPr lang="en-AU"/>
        </a:p>
      </dgm:t>
    </dgm:pt>
    <dgm:pt modelId="{CEF79FC9-A163-4F82-AA2D-320B561DB84F}" type="pres">
      <dgm:prSet presAssocID="{74801E27-A748-44F6-84CC-4924037F889F}" presName="gear3srcNode" presStyleLbl="node1" presStyleIdx="2" presStyleCnt="3"/>
      <dgm:spPr/>
      <dgm:t>
        <a:bodyPr/>
        <a:lstStyle/>
        <a:p>
          <a:endParaRPr lang="en-AU"/>
        </a:p>
      </dgm:t>
    </dgm:pt>
    <dgm:pt modelId="{FB9BC999-2B0D-400C-AB70-97082A20555B}" type="pres">
      <dgm:prSet presAssocID="{74801E27-A748-44F6-84CC-4924037F889F}" presName="gear3dstNode" presStyleLbl="node1" presStyleIdx="2" presStyleCnt="3"/>
      <dgm:spPr/>
      <dgm:t>
        <a:bodyPr/>
        <a:lstStyle/>
        <a:p>
          <a:endParaRPr lang="en-AU"/>
        </a:p>
      </dgm:t>
    </dgm:pt>
    <dgm:pt modelId="{B5B55E28-71AE-4C7A-95F5-7822C7B43641}" type="pres">
      <dgm:prSet presAssocID="{7D3C8074-4693-4365-8BFF-2275A5309572}" presName="connector1" presStyleLbl="sibTrans2D1" presStyleIdx="0" presStyleCnt="3"/>
      <dgm:spPr/>
      <dgm:t>
        <a:bodyPr/>
        <a:lstStyle/>
        <a:p>
          <a:endParaRPr lang="en-AU"/>
        </a:p>
      </dgm:t>
    </dgm:pt>
    <dgm:pt modelId="{805C6FCB-876B-41A0-8602-AF27B220CD57}" type="pres">
      <dgm:prSet presAssocID="{8C0A4648-C776-446D-A3A4-CB66C49BA6C7}" presName="connector2" presStyleLbl="sibTrans2D1" presStyleIdx="1" presStyleCnt="3"/>
      <dgm:spPr/>
      <dgm:t>
        <a:bodyPr/>
        <a:lstStyle/>
        <a:p>
          <a:endParaRPr lang="en-AU"/>
        </a:p>
      </dgm:t>
    </dgm:pt>
    <dgm:pt modelId="{7BE093E0-1A13-4833-A2C5-9CA30A84190C}" type="pres">
      <dgm:prSet presAssocID="{92D14849-18BB-4373-B327-0D5A09D73AFE}" presName="connector3" presStyleLbl="sibTrans2D1" presStyleIdx="2" presStyleCnt="3"/>
      <dgm:spPr/>
      <dgm:t>
        <a:bodyPr/>
        <a:lstStyle/>
        <a:p>
          <a:endParaRPr lang="en-AU"/>
        </a:p>
      </dgm:t>
    </dgm:pt>
  </dgm:ptLst>
  <dgm:cxnLst>
    <dgm:cxn modelId="{E937B116-4C8E-4AF9-9F53-C5281978F601}" type="presOf" srcId="{74801E27-A748-44F6-84CC-4924037F889F}" destId="{FB9BC999-2B0D-400C-AB70-97082A20555B}" srcOrd="3" destOrd="0" presId="urn:microsoft.com/office/officeart/2005/8/layout/gear1#1"/>
    <dgm:cxn modelId="{F7581CDC-3A8E-4CE1-9C7C-3FFC2E490607}" type="presOf" srcId="{74801E27-A748-44F6-84CC-4924037F889F}" destId="{CEF79FC9-A163-4F82-AA2D-320B561DB84F}" srcOrd="2" destOrd="0" presId="urn:microsoft.com/office/officeart/2005/8/layout/gear1#1"/>
    <dgm:cxn modelId="{5B3FA5D1-6024-4DC2-801B-7AD183BD5A89}" type="presOf" srcId="{6EBEEEAA-0C90-4E7E-B4A2-1B831DE49841}" destId="{80BF6E5C-5AAF-46C7-8D0B-56F5CDDA1514}" srcOrd="2" destOrd="0" presId="urn:microsoft.com/office/officeart/2005/8/layout/gear1#1"/>
    <dgm:cxn modelId="{0F7CFAD9-6BC8-4F20-B954-E3D024143C04}" type="presOf" srcId="{170B643D-75D3-46A3-9C97-96C113E40531}" destId="{1E0BF45E-FD84-4120-9C36-963F8F1AD3AC}" srcOrd="1" destOrd="0" presId="urn:microsoft.com/office/officeart/2005/8/layout/gear1#1"/>
    <dgm:cxn modelId="{5B0E2063-61B0-4082-9BC2-7ED16FF25F04}" type="presOf" srcId="{74801E27-A748-44F6-84CC-4924037F889F}" destId="{BD308E54-D1A4-4BA1-80AF-9E08C87D76B1}" srcOrd="1" destOrd="0" presId="urn:microsoft.com/office/officeart/2005/8/layout/gear1#1"/>
    <dgm:cxn modelId="{CEFE65F4-D132-4F07-9CCD-428F159BFFD3}" type="presOf" srcId="{8C0A4648-C776-446D-A3A4-CB66C49BA6C7}" destId="{805C6FCB-876B-41A0-8602-AF27B220CD57}" srcOrd="0" destOrd="0" presId="urn:microsoft.com/office/officeart/2005/8/layout/gear1#1"/>
    <dgm:cxn modelId="{C6477BE1-8C20-43E0-9C36-46C1FF48E6FD}" srcId="{74099B1F-A5FD-4492-B462-BB9BC6D6EB6E}" destId="{170B643D-75D3-46A3-9C97-96C113E40531}" srcOrd="1" destOrd="0" parTransId="{38A513EE-569B-4AAD-BCDE-700FA5B3B032}" sibTransId="{8C0A4648-C776-446D-A3A4-CB66C49BA6C7}"/>
    <dgm:cxn modelId="{1866818C-0EA4-46C6-BD3C-D0BF08D4DDDC}" type="presOf" srcId="{74801E27-A748-44F6-84CC-4924037F889F}" destId="{AF20159A-42E5-4A0E-BA4F-B28EDB55BA66}" srcOrd="0" destOrd="0" presId="urn:microsoft.com/office/officeart/2005/8/layout/gear1#1"/>
    <dgm:cxn modelId="{99CC5984-D95E-407C-8838-DA2F3647B1EE}" srcId="{74099B1F-A5FD-4492-B462-BB9BC6D6EB6E}" destId="{74801E27-A748-44F6-84CC-4924037F889F}" srcOrd="2" destOrd="0" parTransId="{DD356EDA-1026-4B98-9062-BB3B60CFD7AE}" sibTransId="{92D14849-18BB-4373-B327-0D5A09D73AFE}"/>
    <dgm:cxn modelId="{6C141246-0BC0-4D8F-8465-741FA740B545}" type="presOf" srcId="{92D14849-18BB-4373-B327-0D5A09D73AFE}" destId="{7BE093E0-1A13-4833-A2C5-9CA30A84190C}" srcOrd="0" destOrd="0" presId="urn:microsoft.com/office/officeart/2005/8/layout/gear1#1"/>
    <dgm:cxn modelId="{AB45DB5F-CB96-4802-886F-A5AAA0BDE09F}" type="presOf" srcId="{170B643D-75D3-46A3-9C97-96C113E40531}" destId="{B8DC4EB0-3426-41E6-A2AF-2077EF5CD1F2}" srcOrd="0" destOrd="0" presId="urn:microsoft.com/office/officeart/2005/8/layout/gear1#1"/>
    <dgm:cxn modelId="{31DDDFC5-E22C-4507-A601-B3C50E752F67}" type="presOf" srcId="{7D3C8074-4693-4365-8BFF-2275A5309572}" destId="{B5B55E28-71AE-4C7A-95F5-7822C7B43641}" srcOrd="0" destOrd="0" presId="urn:microsoft.com/office/officeart/2005/8/layout/gear1#1"/>
    <dgm:cxn modelId="{62002879-D720-43A1-8158-1E92C4516E59}" srcId="{74099B1F-A5FD-4492-B462-BB9BC6D6EB6E}" destId="{6EBEEEAA-0C90-4E7E-B4A2-1B831DE49841}" srcOrd="0" destOrd="0" parTransId="{BB6349F0-30A9-4D6D-95D4-68DE6D9FBE7A}" sibTransId="{7D3C8074-4693-4365-8BFF-2275A5309572}"/>
    <dgm:cxn modelId="{B897A59D-0E49-4235-A99B-7D3D7B24D8D1}" type="presOf" srcId="{74099B1F-A5FD-4492-B462-BB9BC6D6EB6E}" destId="{DAAE83F7-C21E-49A7-99CA-9EE36324CDAA}" srcOrd="0" destOrd="0" presId="urn:microsoft.com/office/officeart/2005/8/layout/gear1#1"/>
    <dgm:cxn modelId="{9CD3AC36-20C6-47EC-9E6F-4EB4A6A63254}" type="presOf" srcId="{6EBEEEAA-0C90-4E7E-B4A2-1B831DE49841}" destId="{8FD01A20-B49E-41F7-9780-0430673C5CD2}" srcOrd="1" destOrd="0" presId="urn:microsoft.com/office/officeart/2005/8/layout/gear1#1"/>
    <dgm:cxn modelId="{DF9BBD75-37AB-4151-960B-760B1D3AF418}" type="presOf" srcId="{6EBEEEAA-0C90-4E7E-B4A2-1B831DE49841}" destId="{BB84F714-BF85-463F-94D9-5A7F0FDD46A8}" srcOrd="0" destOrd="0" presId="urn:microsoft.com/office/officeart/2005/8/layout/gear1#1"/>
    <dgm:cxn modelId="{6FBACF54-10B0-4EA8-A081-12046DCD068A}" type="presOf" srcId="{170B643D-75D3-46A3-9C97-96C113E40531}" destId="{573BCF05-EAAB-4189-805E-F9185909B043}" srcOrd="2" destOrd="0" presId="urn:microsoft.com/office/officeart/2005/8/layout/gear1#1"/>
    <dgm:cxn modelId="{9989A31B-91DF-4E5F-8814-588EB10612D9}" type="presParOf" srcId="{DAAE83F7-C21E-49A7-99CA-9EE36324CDAA}" destId="{BB84F714-BF85-463F-94D9-5A7F0FDD46A8}" srcOrd="0" destOrd="0" presId="urn:microsoft.com/office/officeart/2005/8/layout/gear1#1"/>
    <dgm:cxn modelId="{14536850-EA48-45A4-B994-A7C393B04F30}" type="presParOf" srcId="{DAAE83F7-C21E-49A7-99CA-9EE36324CDAA}" destId="{8FD01A20-B49E-41F7-9780-0430673C5CD2}" srcOrd="1" destOrd="0" presId="urn:microsoft.com/office/officeart/2005/8/layout/gear1#1"/>
    <dgm:cxn modelId="{D14C107D-9710-4DB9-A317-8099460CFB1C}" type="presParOf" srcId="{DAAE83F7-C21E-49A7-99CA-9EE36324CDAA}" destId="{80BF6E5C-5AAF-46C7-8D0B-56F5CDDA1514}" srcOrd="2" destOrd="0" presId="urn:microsoft.com/office/officeart/2005/8/layout/gear1#1"/>
    <dgm:cxn modelId="{2CA29035-D3B8-4BC4-A1EA-F089F993A1D8}" type="presParOf" srcId="{DAAE83F7-C21E-49A7-99CA-9EE36324CDAA}" destId="{B8DC4EB0-3426-41E6-A2AF-2077EF5CD1F2}" srcOrd="3" destOrd="0" presId="urn:microsoft.com/office/officeart/2005/8/layout/gear1#1"/>
    <dgm:cxn modelId="{2EF47BA7-F946-475E-BA1F-E9315C0612D4}" type="presParOf" srcId="{DAAE83F7-C21E-49A7-99CA-9EE36324CDAA}" destId="{1E0BF45E-FD84-4120-9C36-963F8F1AD3AC}" srcOrd="4" destOrd="0" presId="urn:microsoft.com/office/officeart/2005/8/layout/gear1#1"/>
    <dgm:cxn modelId="{EB83C13E-DDB3-4920-9904-C33CD967D402}" type="presParOf" srcId="{DAAE83F7-C21E-49A7-99CA-9EE36324CDAA}" destId="{573BCF05-EAAB-4189-805E-F9185909B043}" srcOrd="5" destOrd="0" presId="urn:microsoft.com/office/officeart/2005/8/layout/gear1#1"/>
    <dgm:cxn modelId="{C85451E1-5B51-4306-AF27-B326282542AC}" type="presParOf" srcId="{DAAE83F7-C21E-49A7-99CA-9EE36324CDAA}" destId="{AF20159A-42E5-4A0E-BA4F-B28EDB55BA66}" srcOrd="6" destOrd="0" presId="urn:microsoft.com/office/officeart/2005/8/layout/gear1#1"/>
    <dgm:cxn modelId="{76205A74-2A57-4EA0-A9C9-3AAE062C0F36}" type="presParOf" srcId="{DAAE83F7-C21E-49A7-99CA-9EE36324CDAA}" destId="{BD308E54-D1A4-4BA1-80AF-9E08C87D76B1}" srcOrd="7" destOrd="0" presId="urn:microsoft.com/office/officeart/2005/8/layout/gear1#1"/>
    <dgm:cxn modelId="{D985D6B2-003F-4250-9516-E2D9C2405602}" type="presParOf" srcId="{DAAE83F7-C21E-49A7-99CA-9EE36324CDAA}" destId="{CEF79FC9-A163-4F82-AA2D-320B561DB84F}" srcOrd="8" destOrd="0" presId="urn:microsoft.com/office/officeart/2005/8/layout/gear1#1"/>
    <dgm:cxn modelId="{8B068080-1377-45DF-B302-8F0620472BF1}" type="presParOf" srcId="{DAAE83F7-C21E-49A7-99CA-9EE36324CDAA}" destId="{FB9BC999-2B0D-400C-AB70-97082A20555B}" srcOrd="9" destOrd="0" presId="urn:microsoft.com/office/officeart/2005/8/layout/gear1#1"/>
    <dgm:cxn modelId="{E185FAEF-218F-4CBC-9867-272DEEBC3991}" type="presParOf" srcId="{DAAE83F7-C21E-49A7-99CA-9EE36324CDAA}" destId="{B5B55E28-71AE-4C7A-95F5-7822C7B43641}" srcOrd="10" destOrd="0" presId="urn:microsoft.com/office/officeart/2005/8/layout/gear1#1"/>
    <dgm:cxn modelId="{40FA941A-C5E8-4277-9CF8-703BCC1B3C5F}" type="presParOf" srcId="{DAAE83F7-C21E-49A7-99CA-9EE36324CDAA}" destId="{805C6FCB-876B-41A0-8602-AF27B220CD57}" srcOrd="11" destOrd="0" presId="urn:microsoft.com/office/officeart/2005/8/layout/gear1#1"/>
    <dgm:cxn modelId="{21F23F67-B7AB-4688-AAED-976E0E3164F5}" type="presParOf" srcId="{DAAE83F7-C21E-49A7-99CA-9EE36324CDAA}" destId="{7BE093E0-1A13-4833-A2C5-9CA30A84190C}"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D4B09A-FCDE-784B-9F94-906C4F5290F5}" type="doc">
      <dgm:prSet loTypeId="urn:microsoft.com/office/officeart/2009/3/layout/RandomtoResultProcess" loCatId="" qsTypeId="urn:microsoft.com/office/officeart/2005/8/quickstyle/simple4" qsCatId="simple" csTypeId="urn:microsoft.com/office/officeart/2005/8/colors/accent1_2" csCatId="accent1" phldr="1"/>
      <dgm:spPr/>
      <dgm:t>
        <a:bodyPr/>
        <a:lstStyle/>
        <a:p>
          <a:endParaRPr lang="en-US"/>
        </a:p>
      </dgm:t>
    </dgm:pt>
    <dgm:pt modelId="{2A060183-8047-1443-8FE1-E4CCCA3468B7}">
      <dgm:prSet phldrT="[Text]" custT="1"/>
      <dgm:spPr/>
      <dgm:t>
        <a:bodyPr/>
        <a:lstStyle/>
        <a:p>
          <a:r>
            <a:rPr lang="en-US" sz="2000" dirty="0" err="1">
              <a:latin typeface="Franklin Gothic Demi Cond" panose="020B0706030402020204" pitchFamily="34" charset="0"/>
            </a:rPr>
            <a:t>Sumber</a:t>
          </a:r>
          <a:r>
            <a:rPr lang="en-US" sz="2000" dirty="0">
              <a:latin typeface="Franklin Gothic Demi Cond" panose="020B0706030402020204" pitchFamily="34" charset="0"/>
            </a:rPr>
            <a:t> </a:t>
          </a:r>
          <a:br>
            <a:rPr lang="en-US" sz="2000" dirty="0">
              <a:latin typeface="Franklin Gothic Demi Cond" panose="020B0706030402020204" pitchFamily="34" charset="0"/>
            </a:rPr>
          </a:br>
          <a:r>
            <a:rPr lang="en-US" sz="2000" dirty="0" err="1">
              <a:latin typeface="Franklin Gothic Demi Cond" panose="020B0706030402020204" pitchFamily="34" charset="0"/>
            </a:rPr>
            <a:t>Daya</a:t>
          </a:r>
          <a:r>
            <a:rPr lang="en-US" sz="2000" dirty="0">
              <a:latin typeface="Franklin Gothic Demi Cond" panose="020B0706030402020204" pitchFamily="34" charset="0"/>
            </a:rPr>
            <a:t> </a:t>
          </a:r>
          <a:br>
            <a:rPr lang="en-US" sz="2000" dirty="0">
              <a:latin typeface="Franklin Gothic Demi Cond" panose="020B0706030402020204" pitchFamily="34" charset="0"/>
            </a:rPr>
          </a:br>
          <a:r>
            <a:rPr lang="en-US" sz="2000" dirty="0" err="1">
              <a:latin typeface="Franklin Gothic Demi Cond" panose="020B0706030402020204" pitchFamily="34" charset="0"/>
            </a:rPr>
            <a:t>dan</a:t>
          </a:r>
          <a:r>
            <a:rPr lang="en-US" sz="2000" dirty="0">
              <a:latin typeface="Franklin Gothic Demi Cond" panose="020B0706030402020204" pitchFamily="34" charset="0"/>
            </a:rPr>
            <a:t> Enabler</a:t>
          </a:r>
        </a:p>
      </dgm:t>
    </dgm:pt>
    <dgm:pt modelId="{8EB90A9E-ED42-AB48-A31A-9A6924A8EDE5}" type="parTrans" cxnId="{27289C66-46F1-A946-A5BC-1B2230AE4FE6}">
      <dgm:prSet/>
      <dgm:spPr/>
      <dgm:t>
        <a:bodyPr/>
        <a:lstStyle/>
        <a:p>
          <a:endParaRPr lang="en-US"/>
        </a:p>
      </dgm:t>
    </dgm:pt>
    <dgm:pt modelId="{46B71123-55E6-0746-B0F6-41741F794531}" type="sibTrans" cxnId="{27289C66-46F1-A946-A5BC-1B2230AE4FE6}">
      <dgm:prSet/>
      <dgm:spPr/>
      <dgm:t>
        <a:bodyPr/>
        <a:lstStyle/>
        <a:p>
          <a:endParaRPr lang="en-US"/>
        </a:p>
      </dgm:t>
    </dgm:pt>
    <dgm:pt modelId="{70324B1E-305A-FD4F-AF3F-B9AE9E5FF726}">
      <dgm:prSet phldrT="[Text]"/>
      <dgm:spPr/>
      <dgm:t>
        <a:bodyPr/>
        <a:lstStyle/>
        <a:p>
          <a:r>
            <a:rPr lang="en-US" b="0" dirty="0" err="1">
              <a:solidFill>
                <a:schemeClr val="tx1"/>
              </a:solidFill>
              <a:latin typeface="Calibri Light" panose="020F0302020204030204" pitchFamily="34" charset="0"/>
            </a:rPr>
            <a:t>Berapa</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banyak</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potensi</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sumber</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daya</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kota</a:t>
          </a:r>
          <a:r>
            <a:rPr lang="en-US" b="0" dirty="0">
              <a:solidFill>
                <a:schemeClr val="tx1"/>
              </a:solidFill>
              <a:latin typeface="Calibri Light" panose="020F0302020204030204" pitchFamily="34" charset="0"/>
            </a:rPr>
            <a:t> yang </a:t>
          </a:r>
          <a:r>
            <a:rPr lang="en-US" b="0" dirty="0" err="1">
              <a:solidFill>
                <a:schemeClr val="tx1"/>
              </a:solidFill>
              <a:latin typeface="Calibri Light" panose="020F0302020204030204" pitchFamily="34" charset="0"/>
            </a:rPr>
            <a:t>sudah</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dimanfaatkan</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oleh</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kota</a:t>
          </a:r>
          <a:r>
            <a:rPr lang="en-US" b="0" dirty="0">
              <a:solidFill>
                <a:schemeClr val="tx1"/>
              </a:solidFill>
              <a:latin typeface="Calibri Light" panose="020F0302020204030204" pitchFamily="34" charset="0"/>
            </a:rPr>
            <a:t>?</a:t>
          </a:r>
        </a:p>
      </dgm:t>
    </dgm:pt>
    <dgm:pt modelId="{5A8DED2A-DE10-DD44-B291-A959C680BDCA}" type="parTrans" cxnId="{DCBC121A-1025-5749-858A-C2D8A953E29E}">
      <dgm:prSet/>
      <dgm:spPr/>
      <dgm:t>
        <a:bodyPr/>
        <a:lstStyle/>
        <a:p>
          <a:endParaRPr lang="en-US"/>
        </a:p>
      </dgm:t>
    </dgm:pt>
    <dgm:pt modelId="{EF144379-6FB9-AE41-8C3F-66ABACD2711B}" type="sibTrans" cxnId="{DCBC121A-1025-5749-858A-C2D8A953E29E}">
      <dgm:prSet/>
      <dgm:spPr/>
      <dgm:t>
        <a:bodyPr/>
        <a:lstStyle/>
        <a:p>
          <a:endParaRPr lang="en-US"/>
        </a:p>
      </dgm:t>
    </dgm:pt>
    <dgm:pt modelId="{6D43475B-1234-A744-B0DE-E5CA00C7B9A7}">
      <dgm:prSet phldrT="[Text]" custT="1"/>
      <dgm:spPr/>
      <dgm:t>
        <a:bodyPr/>
        <a:lstStyle/>
        <a:p>
          <a:r>
            <a:rPr lang="en-US" sz="2400" dirty="0" err="1">
              <a:latin typeface="Franklin Gothic Demi Cond" panose="020B0706030402020204" pitchFamily="34" charset="0"/>
            </a:rPr>
            <a:t>Pengembangan</a:t>
          </a:r>
          <a:r>
            <a:rPr lang="en-US" sz="2400" dirty="0">
              <a:latin typeface="Franklin Gothic Demi Cond" panose="020B0706030402020204" pitchFamily="34" charset="0"/>
            </a:rPr>
            <a:t> </a:t>
          </a:r>
          <a:r>
            <a:rPr lang="en-US" sz="2400" dirty="0" err="1">
              <a:latin typeface="Franklin Gothic Demi Cond" panose="020B0706030402020204" pitchFamily="34" charset="0"/>
            </a:rPr>
            <a:t>dan</a:t>
          </a:r>
          <a:r>
            <a:rPr lang="en-US" sz="2400" dirty="0">
              <a:latin typeface="Franklin Gothic Demi Cond" panose="020B0706030402020204" pitchFamily="34" charset="0"/>
            </a:rPr>
            <a:t> </a:t>
          </a:r>
          <a:r>
            <a:rPr lang="en-US" sz="2400" dirty="0" err="1">
              <a:latin typeface="Franklin Gothic Demi Cond" panose="020B0706030402020204" pitchFamily="34" charset="0"/>
            </a:rPr>
            <a:t>Pengelolaan</a:t>
          </a:r>
          <a:r>
            <a:rPr lang="en-US" sz="2400" dirty="0">
              <a:latin typeface="Franklin Gothic Demi Cond" panose="020B0706030402020204" pitchFamily="34" charset="0"/>
            </a:rPr>
            <a:t> Kota</a:t>
          </a:r>
        </a:p>
      </dgm:t>
    </dgm:pt>
    <dgm:pt modelId="{E36F74CA-3A3D-034B-BE71-376CD2CC8731}" type="parTrans" cxnId="{A86B55BF-F044-B849-8DD9-BB31DBE20C3C}">
      <dgm:prSet/>
      <dgm:spPr/>
      <dgm:t>
        <a:bodyPr/>
        <a:lstStyle/>
        <a:p>
          <a:endParaRPr lang="en-US"/>
        </a:p>
      </dgm:t>
    </dgm:pt>
    <dgm:pt modelId="{B06D28F0-F6E5-784C-B183-A6FC5AF0968D}" type="sibTrans" cxnId="{A86B55BF-F044-B849-8DD9-BB31DBE20C3C}">
      <dgm:prSet/>
      <dgm:spPr/>
      <dgm:t>
        <a:bodyPr/>
        <a:lstStyle/>
        <a:p>
          <a:endParaRPr lang="en-US"/>
        </a:p>
      </dgm:t>
    </dgm:pt>
    <dgm:pt modelId="{B849874D-71D2-324C-8AED-9547B6D736FA}">
      <dgm:prSet phldrT="[Text]"/>
      <dgm:spPr/>
      <dgm:t>
        <a:bodyPr/>
        <a:lstStyle/>
        <a:p>
          <a:r>
            <a:rPr lang="en-US" b="0" dirty="0" err="1">
              <a:latin typeface="Calibri Light" panose="020F0302020204030204" pitchFamily="34" charset="0"/>
            </a:rPr>
            <a:t>Bagaimana</a:t>
          </a:r>
          <a:r>
            <a:rPr lang="en-US" b="0" dirty="0">
              <a:latin typeface="Calibri Light" panose="020F0302020204030204" pitchFamily="34" charset="0"/>
            </a:rPr>
            <a:t> </a:t>
          </a:r>
          <a:r>
            <a:rPr lang="en-US" b="0" dirty="0" err="1">
              <a:latin typeface="Calibri Light" panose="020F0302020204030204" pitchFamily="34" charset="0"/>
            </a:rPr>
            <a:t>pemerintah</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mengelola</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menggerakan</a:t>
          </a:r>
          <a:r>
            <a:rPr lang="en-US" b="0" dirty="0">
              <a:latin typeface="Calibri Light" panose="020F0302020204030204" pitchFamily="34" charset="0"/>
            </a:rPr>
            <a:t> </a:t>
          </a:r>
          <a:r>
            <a:rPr lang="en-US" b="0" dirty="0" err="1">
              <a:latin typeface="Calibri Light" panose="020F0302020204030204" pitchFamily="34" charset="0"/>
            </a:rPr>
            <a:t>semua</a:t>
          </a:r>
          <a:r>
            <a:rPr lang="en-US" b="0" dirty="0">
              <a:latin typeface="Calibri Light" panose="020F0302020204030204" pitchFamily="34" charset="0"/>
            </a:rPr>
            <a:t> </a:t>
          </a:r>
          <a:r>
            <a:rPr lang="en-US" b="0" dirty="0" err="1">
              <a:latin typeface="Calibri Light" panose="020F0302020204030204" pitchFamily="34" charset="0"/>
            </a:rPr>
            <a:t>potensi</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dan</a:t>
          </a:r>
          <a:r>
            <a:rPr lang="en-US" b="0" dirty="0">
              <a:latin typeface="Calibri Light" panose="020F0302020204030204" pitchFamily="34" charset="0"/>
            </a:rPr>
            <a:t> </a:t>
          </a:r>
          <a:r>
            <a:rPr lang="en-US" b="0" dirty="0" err="1">
              <a:latin typeface="Calibri Light" panose="020F0302020204030204" pitchFamily="34" charset="0"/>
            </a:rPr>
            <a:t>mencari</a:t>
          </a:r>
          <a:r>
            <a:rPr lang="en-US" b="0" dirty="0">
              <a:latin typeface="Calibri Light" panose="020F0302020204030204" pitchFamily="34" charset="0"/>
            </a:rPr>
            <a:t> </a:t>
          </a:r>
          <a:r>
            <a:rPr lang="en-US" b="0" dirty="0" err="1">
              <a:latin typeface="Calibri Light" panose="020F0302020204030204" pitchFamily="34" charset="0"/>
            </a:rPr>
            <a:t>solusi</a:t>
          </a:r>
          <a:r>
            <a:rPr lang="en-US" b="0" dirty="0">
              <a:latin typeface="Calibri Light" panose="020F0302020204030204" pitchFamily="34" charset="0"/>
            </a:rPr>
            <a:t> </a:t>
          </a:r>
          <a:r>
            <a:rPr lang="en-US" b="0" dirty="0" err="1">
              <a:latin typeface="Calibri Light" panose="020F0302020204030204" pitchFamily="34" charset="0"/>
            </a:rPr>
            <a:t>inovatif</a:t>
          </a:r>
          <a:r>
            <a:rPr lang="en-US" b="0" dirty="0">
              <a:latin typeface="Calibri Light" panose="020F0302020204030204" pitchFamily="34" charset="0"/>
            </a:rPr>
            <a:t> </a:t>
          </a:r>
          <a:r>
            <a:rPr lang="en-US" b="0" dirty="0" err="1">
              <a:latin typeface="Calibri Light" panose="020F0302020204030204" pitchFamily="34" charset="0"/>
            </a:rPr>
            <a:t>untuk</a:t>
          </a:r>
          <a:r>
            <a:rPr lang="en-US" b="0" dirty="0">
              <a:latin typeface="Calibri Light" panose="020F0302020204030204" pitchFamily="34" charset="0"/>
            </a:rPr>
            <a:t> </a:t>
          </a:r>
          <a:r>
            <a:rPr lang="en-US" b="0" dirty="0" err="1">
              <a:latin typeface="Calibri Light" panose="020F0302020204030204" pitchFamily="34" charset="0"/>
            </a:rPr>
            <a:t>menyelesaikan</a:t>
          </a:r>
          <a:r>
            <a:rPr lang="en-US" b="0" dirty="0">
              <a:latin typeface="Calibri Light" panose="020F0302020204030204" pitchFamily="34" charset="0"/>
            </a:rPr>
            <a:t> </a:t>
          </a:r>
          <a:r>
            <a:rPr lang="en-US" b="0" dirty="0" err="1">
              <a:latin typeface="Calibri Light" panose="020F0302020204030204" pitchFamily="34" charset="0"/>
            </a:rPr>
            <a:t>masalah</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secara</a:t>
          </a:r>
          <a:r>
            <a:rPr lang="en-US" b="0" dirty="0">
              <a:latin typeface="Calibri Light" panose="020F0302020204030204" pitchFamily="34" charset="0"/>
            </a:rPr>
            <a:t> </a:t>
          </a:r>
          <a:r>
            <a:rPr lang="en-US" b="0" dirty="0" err="1">
              <a:latin typeface="Calibri Light" panose="020F0302020204030204" pitchFamily="34" charset="0"/>
            </a:rPr>
            <a:t>efektif</a:t>
          </a:r>
          <a:r>
            <a:rPr lang="en-US" b="0" dirty="0">
              <a:latin typeface="Calibri Light" panose="020F0302020204030204" pitchFamily="34" charset="0"/>
            </a:rPr>
            <a:t> </a:t>
          </a:r>
          <a:r>
            <a:rPr lang="en-US" b="0" dirty="0" err="1">
              <a:latin typeface="Calibri Light" panose="020F0302020204030204" pitchFamily="34" charset="0"/>
            </a:rPr>
            <a:t>dan</a:t>
          </a:r>
          <a:r>
            <a:rPr lang="en-US" b="0" dirty="0">
              <a:latin typeface="Calibri Light" panose="020F0302020204030204" pitchFamily="34" charset="0"/>
            </a:rPr>
            <a:t> </a:t>
          </a:r>
          <a:r>
            <a:rPr lang="en-US" b="0" dirty="0" err="1">
              <a:latin typeface="Calibri Light" panose="020F0302020204030204" pitchFamily="34" charset="0"/>
            </a:rPr>
            <a:t>efisien</a:t>
          </a:r>
          <a:r>
            <a:rPr lang="en-US" b="0" dirty="0">
              <a:latin typeface="Calibri Light" panose="020F0302020204030204" pitchFamily="34" charset="0"/>
            </a:rPr>
            <a:t>?</a:t>
          </a:r>
        </a:p>
      </dgm:t>
    </dgm:pt>
    <dgm:pt modelId="{6554673E-E04A-D842-9231-F3312D16D55C}" type="parTrans" cxnId="{68DDA1E9-1848-8D43-9F0B-4EF403F866B7}">
      <dgm:prSet/>
      <dgm:spPr/>
      <dgm:t>
        <a:bodyPr/>
        <a:lstStyle/>
        <a:p>
          <a:endParaRPr lang="en-US"/>
        </a:p>
      </dgm:t>
    </dgm:pt>
    <dgm:pt modelId="{304E4A2E-C17A-694E-A60E-28DCD3F11C70}" type="sibTrans" cxnId="{68DDA1E9-1848-8D43-9F0B-4EF403F866B7}">
      <dgm:prSet/>
      <dgm:spPr/>
      <dgm:t>
        <a:bodyPr/>
        <a:lstStyle/>
        <a:p>
          <a:endParaRPr lang="en-US"/>
        </a:p>
      </dgm:t>
    </dgm:pt>
    <dgm:pt modelId="{BE02C81D-62EF-3846-A63B-6757605BF4A4}">
      <dgm:prSet phldrT="[Text]" custT="1"/>
      <dgm:spPr/>
      <dgm:t>
        <a:bodyPr/>
        <a:lstStyle/>
        <a:p>
          <a:r>
            <a:rPr lang="en-US" sz="2400" dirty="0" err="1">
              <a:latin typeface="Franklin Gothic Demi Cond" panose="020B0706030402020204" pitchFamily="34" charset="0"/>
            </a:rPr>
            <a:t>Layanan</a:t>
          </a:r>
          <a:r>
            <a:rPr lang="en-US" sz="2400" dirty="0">
              <a:latin typeface="Franklin Gothic Demi Cond" panose="020B0706030402020204" pitchFamily="34" charset="0"/>
            </a:rPr>
            <a:t/>
          </a:r>
          <a:br>
            <a:rPr lang="en-US" sz="2400" dirty="0">
              <a:latin typeface="Franklin Gothic Demi Cond" panose="020B0706030402020204" pitchFamily="34" charset="0"/>
            </a:rPr>
          </a:br>
          <a:r>
            <a:rPr lang="en-US" sz="2400" dirty="0">
              <a:latin typeface="Franklin Gothic Demi Cond" panose="020B0706030402020204" pitchFamily="34" charset="0"/>
            </a:rPr>
            <a:t>Kota</a:t>
          </a:r>
        </a:p>
      </dgm:t>
    </dgm:pt>
    <dgm:pt modelId="{2A4AC5D0-2119-F746-8767-F008DCE8DF7C}" type="parTrans" cxnId="{CDB40DBA-33BE-A649-B491-D84185D0791F}">
      <dgm:prSet/>
      <dgm:spPr/>
      <dgm:t>
        <a:bodyPr/>
        <a:lstStyle/>
        <a:p>
          <a:endParaRPr lang="en-US"/>
        </a:p>
      </dgm:t>
    </dgm:pt>
    <dgm:pt modelId="{4499CF25-75D2-554F-BAAD-AB7A7808CF04}" type="sibTrans" cxnId="{CDB40DBA-33BE-A649-B491-D84185D0791F}">
      <dgm:prSet/>
      <dgm:spPr/>
      <dgm:t>
        <a:bodyPr/>
        <a:lstStyle/>
        <a:p>
          <a:endParaRPr lang="en-US"/>
        </a:p>
      </dgm:t>
    </dgm:pt>
    <dgm:pt modelId="{B8680D5B-DA64-4D4C-AD25-06C7C5A993AE}">
      <dgm:prSet phldrT="[Text]"/>
      <dgm:spPr/>
      <dgm:t>
        <a:bodyPr/>
        <a:lstStyle/>
        <a:p>
          <a:r>
            <a:rPr lang="en-US" dirty="0" err="1">
              <a:solidFill>
                <a:schemeClr val="tx1"/>
              </a:solidFill>
              <a:latin typeface="Calibri Light" panose="020F0302020204030204" pitchFamily="34" charset="0"/>
            </a:rPr>
            <a:t>Layanan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dan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kualitas</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layanan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apa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saja</a:t>
          </a:r>
          <a:r>
            <a:rPr lang="en-US" dirty="0">
              <a:solidFill>
                <a:schemeClr val="tx1"/>
              </a:solidFill>
              <a:latin typeface="Calibri Light" panose="020F0302020204030204" pitchFamily="34" charset="0"/>
            </a:rPr>
            <a:t> yang </a:t>
          </a:r>
          <a:r>
            <a:rPr lang="en-US" dirty="0" err="1">
              <a:solidFill>
                <a:schemeClr val="tx1"/>
              </a:solidFill>
              <a:latin typeface="Calibri Light" panose="020F0302020204030204" pitchFamily="34" charset="0"/>
            </a:rPr>
            <a:t>dapat</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diberikan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oleh</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pemerintah</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kota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serta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komponen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kota</a:t>
          </a:r>
          <a:r>
            <a:rPr lang="en-US" dirty="0">
              <a:solidFill>
                <a:schemeClr val="tx1"/>
              </a:solidFill>
              <a:latin typeface="Calibri Light" panose="020F0302020204030204" pitchFamily="34" charset="0"/>
            </a:rPr>
            <a:t> lain </a:t>
          </a:r>
          <a:r>
            <a:rPr lang="en-US" dirty="0" err="1">
              <a:solidFill>
                <a:schemeClr val="tx1"/>
              </a:solidFill>
              <a:latin typeface="Calibri Light" panose="020F0302020204030204" pitchFamily="34" charset="0"/>
            </a:rPr>
            <a:t>nya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untuk</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meningkatkan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kualitas</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hidup</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warga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nya</a:t>
          </a:r>
          <a:r>
            <a:rPr lang="en-US" dirty="0">
              <a:solidFill>
                <a:schemeClr val="tx1"/>
              </a:solidFill>
              <a:latin typeface="Calibri Light" panose="020F0302020204030204" pitchFamily="34" charset="0"/>
            </a:rPr>
            <a:t>?</a:t>
          </a:r>
        </a:p>
      </dgm:t>
    </dgm:pt>
    <dgm:pt modelId="{98B63CE0-0808-6744-BAC9-734B46070A05}" type="parTrans" cxnId="{6206C02E-3CFA-D148-8C4E-AE12BE6C2DAC}">
      <dgm:prSet/>
      <dgm:spPr/>
      <dgm:t>
        <a:bodyPr/>
        <a:lstStyle/>
        <a:p>
          <a:endParaRPr lang="en-US"/>
        </a:p>
      </dgm:t>
    </dgm:pt>
    <dgm:pt modelId="{FEC423D0-CB09-E842-9125-59FBC592F1D6}" type="sibTrans" cxnId="{6206C02E-3CFA-D148-8C4E-AE12BE6C2DAC}">
      <dgm:prSet/>
      <dgm:spPr/>
      <dgm:t>
        <a:bodyPr/>
        <a:lstStyle/>
        <a:p>
          <a:endParaRPr lang="en-US"/>
        </a:p>
      </dgm:t>
    </dgm:pt>
    <dgm:pt modelId="{1ED1D236-07C9-6541-A5F3-AA7FD3C3B03E}">
      <dgm:prSet phldrT="[Text]"/>
      <dgm:spPr/>
      <dgm:t>
        <a:bodyPr/>
        <a:lstStyle/>
        <a:p>
          <a:r>
            <a:rPr lang="en-US" dirty="0">
              <a:latin typeface="Calibri Light" panose="020F0302020204030204" pitchFamily="34" charset="0"/>
            </a:rPr>
            <a:t>Tingkat </a:t>
          </a:r>
          <a:r>
            <a:rPr lang="en-US" dirty="0" err="1">
              <a:latin typeface="Calibri Light" panose="020F0302020204030204" pitchFamily="34" charset="0"/>
            </a:rPr>
            <a:t>Kualitas</a:t>
          </a:r>
          <a:r>
            <a:rPr lang="en-US" dirty="0">
              <a:latin typeface="Calibri Light" panose="020F0302020204030204" pitchFamily="34" charset="0"/>
            </a:rPr>
            <a:t> </a:t>
          </a:r>
          <a:r>
            <a:rPr lang="en-US" dirty="0" err="1">
              <a:latin typeface="Calibri Light" panose="020F0302020204030204" pitchFamily="34" charset="0"/>
            </a:rPr>
            <a:t>Hidup</a:t>
          </a:r>
          <a:endParaRPr lang="en-US" dirty="0">
            <a:latin typeface="Calibri Light" panose="020F0302020204030204" pitchFamily="34" charset="0"/>
          </a:endParaRPr>
        </a:p>
      </dgm:t>
    </dgm:pt>
    <dgm:pt modelId="{1A8F8148-3C99-A946-88C4-95EAC8248D22}" type="parTrans" cxnId="{F961D37D-1DAF-F243-A28D-E8756309F5A0}">
      <dgm:prSet/>
      <dgm:spPr/>
      <dgm:t>
        <a:bodyPr/>
        <a:lstStyle/>
        <a:p>
          <a:endParaRPr lang="en-US"/>
        </a:p>
      </dgm:t>
    </dgm:pt>
    <dgm:pt modelId="{A350CE91-4BB1-CE47-BFA8-0C76011361C0}" type="sibTrans" cxnId="{F961D37D-1DAF-F243-A28D-E8756309F5A0}">
      <dgm:prSet/>
      <dgm:spPr/>
      <dgm:t>
        <a:bodyPr/>
        <a:lstStyle/>
        <a:p>
          <a:endParaRPr lang="en-US"/>
        </a:p>
      </dgm:t>
    </dgm:pt>
    <dgm:pt modelId="{71852CD2-E622-3C4C-AC87-5A2191DF4AB0}">
      <dgm:prSet phldrT="[Text]"/>
      <dgm:spPr/>
      <dgm:t>
        <a:bodyPr/>
        <a:lstStyle/>
        <a:p>
          <a:endParaRPr lang="en-US" dirty="0"/>
        </a:p>
      </dgm:t>
    </dgm:pt>
    <dgm:pt modelId="{12122F5B-3E11-4545-BC34-F782017FC245}" type="parTrans" cxnId="{171E1871-1784-884A-911A-5279D0A95AE7}">
      <dgm:prSet/>
      <dgm:spPr/>
      <dgm:t>
        <a:bodyPr/>
        <a:lstStyle/>
        <a:p>
          <a:endParaRPr lang="en-US"/>
        </a:p>
      </dgm:t>
    </dgm:pt>
    <dgm:pt modelId="{728BBCA4-4F72-3E46-BE89-9731DDEE8A32}" type="sibTrans" cxnId="{171E1871-1784-884A-911A-5279D0A95AE7}">
      <dgm:prSet/>
      <dgm:spPr/>
      <dgm:t>
        <a:bodyPr/>
        <a:lstStyle/>
        <a:p>
          <a:endParaRPr lang="en-US"/>
        </a:p>
      </dgm:t>
    </dgm:pt>
    <dgm:pt modelId="{5F5D0C92-A976-7F4E-BE60-DE2FEB5ABE4D}" type="pres">
      <dgm:prSet presAssocID="{E8D4B09A-FCDE-784B-9F94-906C4F5290F5}" presName="Name0" presStyleCnt="0">
        <dgm:presLayoutVars>
          <dgm:dir/>
          <dgm:animOne val="branch"/>
          <dgm:animLvl val="lvl"/>
        </dgm:presLayoutVars>
      </dgm:prSet>
      <dgm:spPr/>
      <dgm:t>
        <a:bodyPr/>
        <a:lstStyle/>
        <a:p>
          <a:endParaRPr lang="en-AU"/>
        </a:p>
      </dgm:t>
    </dgm:pt>
    <dgm:pt modelId="{1AEFA3D8-FA8E-9745-AD1E-3F5A8876D0A2}" type="pres">
      <dgm:prSet presAssocID="{2A060183-8047-1443-8FE1-E4CCCA3468B7}" presName="chaos" presStyleCnt="0"/>
      <dgm:spPr/>
    </dgm:pt>
    <dgm:pt modelId="{25863BDA-2F5A-424C-A80E-AC4EA7F3E60B}" type="pres">
      <dgm:prSet presAssocID="{2A060183-8047-1443-8FE1-E4CCCA3468B7}" presName="parTx1" presStyleLbl="revTx" presStyleIdx="0" presStyleCnt="7"/>
      <dgm:spPr/>
      <dgm:t>
        <a:bodyPr/>
        <a:lstStyle/>
        <a:p>
          <a:endParaRPr lang="en-AU"/>
        </a:p>
      </dgm:t>
    </dgm:pt>
    <dgm:pt modelId="{1F1E4024-960F-5543-AA6F-1828C10E8E0E}" type="pres">
      <dgm:prSet presAssocID="{2A060183-8047-1443-8FE1-E4CCCA3468B7}" presName="desTx1" presStyleLbl="revTx" presStyleIdx="1" presStyleCnt="7">
        <dgm:presLayoutVars>
          <dgm:bulletEnabled val="1"/>
        </dgm:presLayoutVars>
      </dgm:prSet>
      <dgm:spPr/>
      <dgm:t>
        <a:bodyPr/>
        <a:lstStyle/>
        <a:p>
          <a:endParaRPr lang="en-AU"/>
        </a:p>
      </dgm:t>
    </dgm:pt>
    <dgm:pt modelId="{14BAA9C0-E7AE-B446-B503-893F00BF71AB}" type="pres">
      <dgm:prSet presAssocID="{2A060183-8047-1443-8FE1-E4CCCA3468B7}" presName="c1" presStyleLbl="node1" presStyleIdx="0" presStyleCnt="19"/>
      <dgm:spPr/>
    </dgm:pt>
    <dgm:pt modelId="{D637985E-31D5-2346-8E48-1DFC3DD4AD80}" type="pres">
      <dgm:prSet presAssocID="{2A060183-8047-1443-8FE1-E4CCCA3468B7}" presName="c2" presStyleLbl="node1" presStyleIdx="1" presStyleCnt="19"/>
      <dgm:spPr/>
    </dgm:pt>
    <dgm:pt modelId="{DBA1850C-9C0F-0943-854E-62FADBF8BFF2}" type="pres">
      <dgm:prSet presAssocID="{2A060183-8047-1443-8FE1-E4CCCA3468B7}" presName="c3" presStyleLbl="node1" presStyleIdx="2" presStyleCnt="19"/>
      <dgm:spPr/>
    </dgm:pt>
    <dgm:pt modelId="{2CB32FE7-45BF-5A4C-8C50-D91C4649267D}" type="pres">
      <dgm:prSet presAssocID="{2A060183-8047-1443-8FE1-E4CCCA3468B7}" presName="c4" presStyleLbl="node1" presStyleIdx="3" presStyleCnt="19"/>
      <dgm:spPr/>
    </dgm:pt>
    <dgm:pt modelId="{C6AEB614-4603-C941-AE3A-7B56DCB27B62}" type="pres">
      <dgm:prSet presAssocID="{2A060183-8047-1443-8FE1-E4CCCA3468B7}" presName="c5" presStyleLbl="node1" presStyleIdx="4" presStyleCnt="19"/>
      <dgm:spPr/>
    </dgm:pt>
    <dgm:pt modelId="{25531D19-0C8D-CB4A-B6F6-5550ABE421C9}" type="pres">
      <dgm:prSet presAssocID="{2A060183-8047-1443-8FE1-E4CCCA3468B7}" presName="c6" presStyleLbl="node1" presStyleIdx="5" presStyleCnt="19"/>
      <dgm:spPr/>
    </dgm:pt>
    <dgm:pt modelId="{0C394B30-5258-2D4D-A38F-91BFD50C061A}" type="pres">
      <dgm:prSet presAssocID="{2A060183-8047-1443-8FE1-E4CCCA3468B7}" presName="c7" presStyleLbl="node1" presStyleIdx="6" presStyleCnt="19"/>
      <dgm:spPr/>
    </dgm:pt>
    <dgm:pt modelId="{B5E34557-42F2-144A-BA93-5E755B100679}" type="pres">
      <dgm:prSet presAssocID="{2A060183-8047-1443-8FE1-E4CCCA3468B7}" presName="c8" presStyleLbl="node1" presStyleIdx="7" presStyleCnt="19"/>
      <dgm:spPr/>
    </dgm:pt>
    <dgm:pt modelId="{228C1AFA-AABB-6245-B657-A94239D11049}" type="pres">
      <dgm:prSet presAssocID="{2A060183-8047-1443-8FE1-E4CCCA3468B7}" presName="c9" presStyleLbl="node1" presStyleIdx="8" presStyleCnt="19"/>
      <dgm:spPr/>
    </dgm:pt>
    <dgm:pt modelId="{794253D1-0F49-9546-AADC-9B2F29B94022}" type="pres">
      <dgm:prSet presAssocID="{2A060183-8047-1443-8FE1-E4CCCA3468B7}" presName="c10" presStyleLbl="node1" presStyleIdx="9" presStyleCnt="19"/>
      <dgm:spPr/>
    </dgm:pt>
    <dgm:pt modelId="{C170B29A-D978-6E4B-95F6-273876A8DECE}" type="pres">
      <dgm:prSet presAssocID="{2A060183-8047-1443-8FE1-E4CCCA3468B7}" presName="c11" presStyleLbl="node1" presStyleIdx="10" presStyleCnt="19"/>
      <dgm:spPr/>
    </dgm:pt>
    <dgm:pt modelId="{54602FD7-31B8-4A45-BCFD-6B8966EC4222}" type="pres">
      <dgm:prSet presAssocID="{2A060183-8047-1443-8FE1-E4CCCA3468B7}" presName="c12" presStyleLbl="node1" presStyleIdx="11" presStyleCnt="19"/>
      <dgm:spPr/>
    </dgm:pt>
    <dgm:pt modelId="{E8420032-0D91-604D-8452-78D639839C24}" type="pres">
      <dgm:prSet presAssocID="{2A060183-8047-1443-8FE1-E4CCCA3468B7}" presName="c13" presStyleLbl="node1" presStyleIdx="12" presStyleCnt="19"/>
      <dgm:spPr/>
    </dgm:pt>
    <dgm:pt modelId="{72447A6E-3BAC-5345-8B5F-D3C25BEF8948}" type="pres">
      <dgm:prSet presAssocID="{2A060183-8047-1443-8FE1-E4CCCA3468B7}" presName="c14" presStyleLbl="node1" presStyleIdx="13" presStyleCnt="19"/>
      <dgm:spPr/>
    </dgm:pt>
    <dgm:pt modelId="{B81E25E5-7A7C-6842-99E2-B62AE753D5A2}" type="pres">
      <dgm:prSet presAssocID="{2A060183-8047-1443-8FE1-E4CCCA3468B7}" presName="c15" presStyleLbl="node1" presStyleIdx="14" presStyleCnt="19"/>
      <dgm:spPr/>
    </dgm:pt>
    <dgm:pt modelId="{28EC68F6-7EE3-B54A-80B8-7609E6463498}" type="pres">
      <dgm:prSet presAssocID="{2A060183-8047-1443-8FE1-E4CCCA3468B7}" presName="c16" presStyleLbl="node1" presStyleIdx="15" presStyleCnt="19"/>
      <dgm:spPr/>
    </dgm:pt>
    <dgm:pt modelId="{EC425DE5-3439-DD4C-A0F3-5CC0F21020D0}" type="pres">
      <dgm:prSet presAssocID="{2A060183-8047-1443-8FE1-E4CCCA3468B7}" presName="c17" presStyleLbl="node1" presStyleIdx="16" presStyleCnt="19"/>
      <dgm:spPr/>
    </dgm:pt>
    <dgm:pt modelId="{84774A5F-69FD-9640-A29E-C31B5F977117}" type="pres">
      <dgm:prSet presAssocID="{2A060183-8047-1443-8FE1-E4CCCA3468B7}" presName="c18" presStyleLbl="node1" presStyleIdx="17" presStyleCnt="19"/>
      <dgm:spPr/>
    </dgm:pt>
    <dgm:pt modelId="{E98EA028-6E2A-CF4A-841B-93EC2E2BEBE2}" type="pres">
      <dgm:prSet presAssocID="{46B71123-55E6-0746-B0F6-41741F794531}" presName="chevronComposite1" presStyleCnt="0"/>
      <dgm:spPr/>
    </dgm:pt>
    <dgm:pt modelId="{6F208EFB-E794-324C-93D3-77C890A7FFFA}" type="pres">
      <dgm:prSet presAssocID="{46B71123-55E6-0746-B0F6-41741F794531}" presName="chevron1" presStyleLbl="sibTrans2D1" presStyleIdx="0" presStyleCnt="3"/>
      <dgm:spPr/>
    </dgm:pt>
    <dgm:pt modelId="{565B68FB-7A1C-1E41-BFD1-B2DC1D308291}" type="pres">
      <dgm:prSet presAssocID="{46B71123-55E6-0746-B0F6-41741F794531}" presName="spChevron1" presStyleCnt="0"/>
      <dgm:spPr/>
    </dgm:pt>
    <dgm:pt modelId="{99833D80-B041-774D-AE3D-995AF8F99952}" type="pres">
      <dgm:prSet presAssocID="{6D43475B-1234-A744-B0DE-E5CA00C7B9A7}" presName="middle" presStyleCnt="0"/>
      <dgm:spPr/>
    </dgm:pt>
    <dgm:pt modelId="{0715E928-D0E7-6C4E-9C25-C7A177B36BFA}" type="pres">
      <dgm:prSet presAssocID="{6D43475B-1234-A744-B0DE-E5CA00C7B9A7}" presName="parTxMid" presStyleLbl="revTx" presStyleIdx="2" presStyleCnt="7"/>
      <dgm:spPr/>
      <dgm:t>
        <a:bodyPr/>
        <a:lstStyle/>
        <a:p>
          <a:endParaRPr lang="en-AU"/>
        </a:p>
      </dgm:t>
    </dgm:pt>
    <dgm:pt modelId="{D189171E-C159-514A-A3AD-545C8DF8859C}" type="pres">
      <dgm:prSet presAssocID="{6D43475B-1234-A744-B0DE-E5CA00C7B9A7}" presName="desTxMid" presStyleLbl="revTx" presStyleIdx="3" presStyleCnt="7" custLinFactNeighborX="-6661" custLinFactNeighborY="-27673">
        <dgm:presLayoutVars>
          <dgm:bulletEnabled val="1"/>
        </dgm:presLayoutVars>
      </dgm:prSet>
      <dgm:spPr/>
      <dgm:t>
        <a:bodyPr/>
        <a:lstStyle/>
        <a:p>
          <a:endParaRPr lang="en-AU"/>
        </a:p>
      </dgm:t>
    </dgm:pt>
    <dgm:pt modelId="{0E271ADC-C962-BE43-9148-95357F3E230B}" type="pres">
      <dgm:prSet presAssocID="{6D43475B-1234-A744-B0DE-E5CA00C7B9A7}" presName="spMid" presStyleCnt="0"/>
      <dgm:spPr/>
    </dgm:pt>
    <dgm:pt modelId="{7E33DB45-AD4E-3A47-9DE7-0D0664E0528D}" type="pres">
      <dgm:prSet presAssocID="{B06D28F0-F6E5-784C-B183-A6FC5AF0968D}" presName="chevronComposite1" presStyleCnt="0"/>
      <dgm:spPr/>
    </dgm:pt>
    <dgm:pt modelId="{F5631E72-28C4-F947-84D8-6801DD582849}" type="pres">
      <dgm:prSet presAssocID="{B06D28F0-F6E5-784C-B183-A6FC5AF0968D}" presName="chevron1" presStyleLbl="sibTrans2D1" presStyleIdx="1" presStyleCnt="3"/>
      <dgm:spPr/>
    </dgm:pt>
    <dgm:pt modelId="{D824A9A3-4B24-A74E-90B3-22ACBFC43E75}" type="pres">
      <dgm:prSet presAssocID="{B06D28F0-F6E5-784C-B183-A6FC5AF0968D}" presName="spChevron1" presStyleCnt="0"/>
      <dgm:spPr/>
    </dgm:pt>
    <dgm:pt modelId="{C03F6B01-3501-FD46-87B9-44ACE37785FF}" type="pres">
      <dgm:prSet presAssocID="{BE02C81D-62EF-3846-A63B-6757605BF4A4}" presName="middle" presStyleCnt="0"/>
      <dgm:spPr/>
    </dgm:pt>
    <dgm:pt modelId="{A48E6943-5BA3-864A-9CC1-FA013BAB1E45}" type="pres">
      <dgm:prSet presAssocID="{BE02C81D-62EF-3846-A63B-6757605BF4A4}" presName="parTxMid" presStyleLbl="revTx" presStyleIdx="4" presStyleCnt="7"/>
      <dgm:spPr/>
      <dgm:t>
        <a:bodyPr/>
        <a:lstStyle/>
        <a:p>
          <a:endParaRPr lang="en-AU"/>
        </a:p>
      </dgm:t>
    </dgm:pt>
    <dgm:pt modelId="{737A6F25-0FCC-004E-9178-527ED7ADBEAD}" type="pres">
      <dgm:prSet presAssocID="{BE02C81D-62EF-3846-A63B-6757605BF4A4}" presName="desTxMid" presStyleLbl="revTx" presStyleIdx="5" presStyleCnt="7" custLinFactNeighborX="-8598" custLinFactNeighborY="-27673">
        <dgm:presLayoutVars>
          <dgm:bulletEnabled val="1"/>
        </dgm:presLayoutVars>
      </dgm:prSet>
      <dgm:spPr/>
      <dgm:t>
        <a:bodyPr/>
        <a:lstStyle/>
        <a:p>
          <a:endParaRPr lang="en-AU"/>
        </a:p>
      </dgm:t>
    </dgm:pt>
    <dgm:pt modelId="{F286BFE4-39F3-BB47-9D03-7202111B9CF7}" type="pres">
      <dgm:prSet presAssocID="{BE02C81D-62EF-3846-A63B-6757605BF4A4}" presName="spMid" presStyleCnt="0"/>
      <dgm:spPr/>
    </dgm:pt>
    <dgm:pt modelId="{78BF1465-0FEB-E04F-A6C8-57E703C0B14F}" type="pres">
      <dgm:prSet presAssocID="{4499CF25-75D2-554F-BAAD-AB7A7808CF04}" presName="chevronComposite1" presStyleCnt="0"/>
      <dgm:spPr/>
    </dgm:pt>
    <dgm:pt modelId="{76598113-E4B6-A04A-A792-64FD817C1762}" type="pres">
      <dgm:prSet presAssocID="{4499CF25-75D2-554F-BAAD-AB7A7808CF04}" presName="chevron1" presStyleLbl="sibTrans2D1" presStyleIdx="2" presStyleCnt="3"/>
      <dgm:spPr/>
    </dgm:pt>
    <dgm:pt modelId="{C4FD3020-A164-CC42-AC0B-29E3CF6E9CF2}" type="pres">
      <dgm:prSet presAssocID="{4499CF25-75D2-554F-BAAD-AB7A7808CF04}" presName="spChevron1" presStyleCnt="0"/>
      <dgm:spPr/>
    </dgm:pt>
    <dgm:pt modelId="{A6DFF010-72F5-A943-B520-7E6744A81F90}" type="pres">
      <dgm:prSet presAssocID="{71852CD2-E622-3C4C-AC87-5A2191DF4AB0}" presName="last" presStyleCnt="0"/>
      <dgm:spPr/>
    </dgm:pt>
    <dgm:pt modelId="{B15E9D5A-5BFA-D847-B00C-9E52584C4588}" type="pres">
      <dgm:prSet presAssocID="{71852CD2-E622-3C4C-AC87-5A2191DF4AB0}" presName="circleTx" presStyleLbl="node1" presStyleIdx="18" presStyleCnt="19"/>
      <dgm:spPr/>
      <dgm:t>
        <a:bodyPr/>
        <a:lstStyle/>
        <a:p>
          <a:endParaRPr lang="en-AU"/>
        </a:p>
      </dgm:t>
    </dgm:pt>
    <dgm:pt modelId="{59098003-2D4C-5F45-9D64-5A0132429E27}" type="pres">
      <dgm:prSet presAssocID="{71852CD2-E622-3C4C-AC87-5A2191DF4AB0}" presName="desTxN" presStyleLbl="revTx" presStyleIdx="6" presStyleCnt="7" custScaleY="37332" custLinFactNeighborX="-1495" custLinFactNeighborY="-29283">
        <dgm:presLayoutVars>
          <dgm:bulletEnabled val="1"/>
        </dgm:presLayoutVars>
      </dgm:prSet>
      <dgm:spPr/>
      <dgm:t>
        <a:bodyPr/>
        <a:lstStyle/>
        <a:p>
          <a:endParaRPr lang="en-AU"/>
        </a:p>
      </dgm:t>
    </dgm:pt>
    <dgm:pt modelId="{7FCB9A2E-7F27-E04A-A700-942DCF5F5766}" type="pres">
      <dgm:prSet presAssocID="{71852CD2-E622-3C4C-AC87-5A2191DF4AB0}" presName="spN" presStyleCnt="0"/>
      <dgm:spPr/>
    </dgm:pt>
  </dgm:ptLst>
  <dgm:cxnLst>
    <dgm:cxn modelId="{F961D37D-1DAF-F243-A28D-E8756309F5A0}" srcId="{71852CD2-E622-3C4C-AC87-5A2191DF4AB0}" destId="{1ED1D236-07C9-6541-A5F3-AA7FD3C3B03E}" srcOrd="0" destOrd="0" parTransId="{1A8F8148-3C99-A946-88C4-95EAC8248D22}" sibTransId="{A350CE91-4BB1-CE47-BFA8-0C76011361C0}"/>
    <dgm:cxn modelId="{68DDA1E9-1848-8D43-9F0B-4EF403F866B7}" srcId="{6D43475B-1234-A744-B0DE-E5CA00C7B9A7}" destId="{B849874D-71D2-324C-8AED-9547B6D736FA}" srcOrd="0" destOrd="0" parTransId="{6554673E-E04A-D842-9231-F3312D16D55C}" sibTransId="{304E4A2E-C17A-694E-A60E-28DCD3F11C70}"/>
    <dgm:cxn modelId="{2F77B596-4FCE-E34D-A30B-B913D90B4A6F}" type="presOf" srcId="{1ED1D236-07C9-6541-A5F3-AA7FD3C3B03E}" destId="{59098003-2D4C-5F45-9D64-5A0132429E27}" srcOrd="0" destOrd="0" presId="urn:microsoft.com/office/officeart/2009/3/layout/RandomtoResultProcess"/>
    <dgm:cxn modelId="{171E1871-1784-884A-911A-5279D0A95AE7}" srcId="{E8D4B09A-FCDE-784B-9F94-906C4F5290F5}" destId="{71852CD2-E622-3C4C-AC87-5A2191DF4AB0}" srcOrd="3" destOrd="0" parTransId="{12122F5B-3E11-4545-BC34-F782017FC245}" sibTransId="{728BBCA4-4F72-3E46-BE89-9731DDEE8A32}"/>
    <dgm:cxn modelId="{6206C02E-3CFA-D148-8C4E-AE12BE6C2DAC}" srcId="{BE02C81D-62EF-3846-A63B-6757605BF4A4}" destId="{B8680D5B-DA64-4D4C-AD25-06C7C5A993AE}" srcOrd="0" destOrd="0" parTransId="{98B63CE0-0808-6744-BAC9-734B46070A05}" sibTransId="{FEC423D0-CB09-E842-9125-59FBC592F1D6}"/>
    <dgm:cxn modelId="{CC359D14-8A88-C441-A686-BB71FC33FC39}" type="presOf" srcId="{2A060183-8047-1443-8FE1-E4CCCA3468B7}" destId="{25863BDA-2F5A-424C-A80E-AC4EA7F3E60B}" srcOrd="0" destOrd="0" presId="urn:microsoft.com/office/officeart/2009/3/layout/RandomtoResultProcess"/>
    <dgm:cxn modelId="{19237F1F-7C96-CF4D-A908-FC3DB337F300}" type="presOf" srcId="{B8680D5B-DA64-4D4C-AD25-06C7C5A993AE}" destId="{737A6F25-0FCC-004E-9178-527ED7ADBEAD}" srcOrd="0" destOrd="0" presId="urn:microsoft.com/office/officeart/2009/3/layout/RandomtoResultProcess"/>
    <dgm:cxn modelId="{B8376022-11FE-D84D-85D4-1CD7A9586E6E}" type="presOf" srcId="{BE02C81D-62EF-3846-A63B-6757605BF4A4}" destId="{A48E6943-5BA3-864A-9CC1-FA013BAB1E45}" srcOrd="0" destOrd="0" presId="urn:microsoft.com/office/officeart/2009/3/layout/RandomtoResultProcess"/>
    <dgm:cxn modelId="{27289C66-46F1-A946-A5BC-1B2230AE4FE6}" srcId="{E8D4B09A-FCDE-784B-9F94-906C4F5290F5}" destId="{2A060183-8047-1443-8FE1-E4CCCA3468B7}" srcOrd="0" destOrd="0" parTransId="{8EB90A9E-ED42-AB48-A31A-9A6924A8EDE5}" sibTransId="{46B71123-55E6-0746-B0F6-41741F794531}"/>
    <dgm:cxn modelId="{E8AC9CE9-13AF-0044-872C-55A7007142B1}" type="presOf" srcId="{E8D4B09A-FCDE-784B-9F94-906C4F5290F5}" destId="{5F5D0C92-A976-7F4E-BE60-DE2FEB5ABE4D}" srcOrd="0" destOrd="0" presId="urn:microsoft.com/office/officeart/2009/3/layout/RandomtoResultProcess"/>
    <dgm:cxn modelId="{5DE2A6F8-925E-104B-BBC9-7CAA5DE17C74}" type="presOf" srcId="{B849874D-71D2-324C-8AED-9547B6D736FA}" destId="{D189171E-C159-514A-A3AD-545C8DF8859C}" srcOrd="0" destOrd="0" presId="urn:microsoft.com/office/officeart/2009/3/layout/RandomtoResultProcess"/>
    <dgm:cxn modelId="{CDB40DBA-33BE-A649-B491-D84185D0791F}" srcId="{E8D4B09A-FCDE-784B-9F94-906C4F5290F5}" destId="{BE02C81D-62EF-3846-A63B-6757605BF4A4}" srcOrd="2" destOrd="0" parTransId="{2A4AC5D0-2119-F746-8767-F008DCE8DF7C}" sibTransId="{4499CF25-75D2-554F-BAAD-AB7A7808CF04}"/>
    <dgm:cxn modelId="{EF180D22-58A7-E840-9693-5A69A9A84F6E}" type="presOf" srcId="{71852CD2-E622-3C4C-AC87-5A2191DF4AB0}" destId="{B15E9D5A-5BFA-D847-B00C-9E52584C4588}" srcOrd="0" destOrd="0" presId="urn:microsoft.com/office/officeart/2009/3/layout/RandomtoResultProcess"/>
    <dgm:cxn modelId="{44B9F8D9-0946-9747-BC1D-A5FB502D630A}" type="presOf" srcId="{70324B1E-305A-FD4F-AF3F-B9AE9E5FF726}" destId="{1F1E4024-960F-5543-AA6F-1828C10E8E0E}" srcOrd="0" destOrd="0" presId="urn:microsoft.com/office/officeart/2009/3/layout/RandomtoResultProcess"/>
    <dgm:cxn modelId="{D637C057-E7A4-744C-954F-4DA1E726AC01}" type="presOf" srcId="{6D43475B-1234-A744-B0DE-E5CA00C7B9A7}" destId="{0715E928-D0E7-6C4E-9C25-C7A177B36BFA}" srcOrd="0" destOrd="0" presId="urn:microsoft.com/office/officeart/2009/3/layout/RandomtoResultProcess"/>
    <dgm:cxn modelId="{A86B55BF-F044-B849-8DD9-BB31DBE20C3C}" srcId="{E8D4B09A-FCDE-784B-9F94-906C4F5290F5}" destId="{6D43475B-1234-A744-B0DE-E5CA00C7B9A7}" srcOrd="1" destOrd="0" parTransId="{E36F74CA-3A3D-034B-BE71-376CD2CC8731}" sibTransId="{B06D28F0-F6E5-784C-B183-A6FC5AF0968D}"/>
    <dgm:cxn modelId="{DCBC121A-1025-5749-858A-C2D8A953E29E}" srcId="{2A060183-8047-1443-8FE1-E4CCCA3468B7}" destId="{70324B1E-305A-FD4F-AF3F-B9AE9E5FF726}" srcOrd="0" destOrd="0" parTransId="{5A8DED2A-DE10-DD44-B291-A959C680BDCA}" sibTransId="{EF144379-6FB9-AE41-8C3F-66ABACD2711B}"/>
    <dgm:cxn modelId="{C936C9CA-6B45-A04F-994D-341AC0D8F2EC}" type="presParOf" srcId="{5F5D0C92-A976-7F4E-BE60-DE2FEB5ABE4D}" destId="{1AEFA3D8-FA8E-9745-AD1E-3F5A8876D0A2}" srcOrd="0" destOrd="0" presId="urn:microsoft.com/office/officeart/2009/3/layout/RandomtoResultProcess"/>
    <dgm:cxn modelId="{B799050A-681D-1343-8186-FE499448DB77}" type="presParOf" srcId="{1AEFA3D8-FA8E-9745-AD1E-3F5A8876D0A2}" destId="{25863BDA-2F5A-424C-A80E-AC4EA7F3E60B}" srcOrd="0" destOrd="0" presId="urn:microsoft.com/office/officeart/2009/3/layout/RandomtoResultProcess"/>
    <dgm:cxn modelId="{198E0B39-D4AA-BA4D-A34B-4CF05FF9893E}" type="presParOf" srcId="{1AEFA3D8-FA8E-9745-AD1E-3F5A8876D0A2}" destId="{1F1E4024-960F-5543-AA6F-1828C10E8E0E}" srcOrd="1" destOrd="0" presId="urn:microsoft.com/office/officeart/2009/3/layout/RandomtoResultProcess"/>
    <dgm:cxn modelId="{6BEB27F2-D694-204E-AE34-9FB5EEE07DCA}" type="presParOf" srcId="{1AEFA3D8-FA8E-9745-AD1E-3F5A8876D0A2}" destId="{14BAA9C0-E7AE-B446-B503-893F00BF71AB}" srcOrd="2" destOrd="0" presId="urn:microsoft.com/office/officeart/2009/3/layout/RandomtoResultProcess"/>
    <dgm:cxn modelId="{6BD57BEE-E0F2-E54E-8687-0847DED0D8F8}" type="presParOf" srcId="{1AEFA3D8-FA8E-9745-AD1E-3F5A8876D0A2}" destId="{D637985E-31D5-2346-8E48-1DFC3DD4AD80}" srcOrd="3" destOrd="0" presId="urn:microsoft.com/office/officeart/2009/3/layout/RandomtoResultProcess"/>
    <dgm:cxn modelId="{015C65D9-EC45-BD40-BA7C-34238E9F5A23}" type="presParOf" srcId="{1AEFA3D8-FA8E-9745-AD1E-3F5A8876D0A2}" destId="{DBA1850C-9C0F-0943-854E-62FADBF8BFF2}" srcOrd="4" destOrd="0" presId="urn:microsoft.com/office/officeart/2009/3/layout/RandomtoResultProcess"/>
    <dgm:cxn modelId="{7E88B670-F9E0-F643-A7C5-C8054C7157D2}" type="presParOf" srcId="{1AEFA3D8-FA8E-9745-AD1E-3F5A8876D0A2}" destId="{2CB32FE7-45BF-5A4C-8C50-D91C4649267D}" srcOrd="5" destOrd="0" presId="urn:microsoft.com/office/officeart/2009/3/layout/RandomtoResultProcess"/>
    <dgm:cxn modelId="{66F038E1-999E-CB48-B66E-75DE1A7F8AF3}" type="presParOf" srcId="{1AEFA3D8-FA8E-9745-AD1E-3F5A8876D0A2}" destId="{C6AEB614-4603-C941-AE3A-7B56DCB27B62}" srcOrd="6" destOrd="0" presId="urn:microsoft.com/office/officeart/2009/3/layout/RandomtoResultProcess"/>
    <dgm:cxn modelId="{5F0CC630-6E3C-FF4C-88E4-AF7D3F087B0C}" type="presParOf" srcId="{1AEFA3D8-FA8E-9745-AD1E-3F5A8876D0A2}" destId="{25531D19-0C8D-CB4A-B6F6-5550ABE421C9}" srcOrd="7" destOrd="0" presId="urn:microsoft.com/office/officeart/2009/3/layout/RandomtoResultProcess"/>
    <dgm:cxn modelId="{3E373C17-AAE1-CB47-9E9A-162F735B9B9B}" type="presParOf" srcId="{1AEFA3D8-FA8E-9745-AD1E-3F5A8876D0A2}" destId="{0C394B30-5258-2D4D-A38F-91BFD50C061A}" srcOrd="8" destOrd="0" presId="urn:microsoft.com/office/officeart/2009/3/layout/RandomtoResultProcess"/>
    <dgm:cxn modelId="{AF330F49-4C1E-F44B-BFFF-BA11EB0F8E63}" type="presParOf" srcId="{1AEFA3D8-FA8E-9745-AD1E-3F5A8876D0A2}" destId="{B5E34557-42F2-144A-BA93-5E755B100679}" srcOrd="9" destOrd="0" presId="urn:microsoft.com/office/officeart/2009/3/layout/RandomtoResultProcess"/>
    <dgm:cxn modelId="{D54F22AA-5DDF-5149-8A6C-8A54AB1EA850}" type="presParOf" srcId="{1AEFA3D8-FA8E-9745-AD1E-3F5A8876D0A2}" destId="{228C1AFA-AABB-6245-B657-A94239D11049}" srcOrd="10" destOrd="0" presId="urn:microsoft.com/office/officeart/2009/3/layout/RandomtoResultProcess"/>
    <dgm:cxn modelId="{8D277F26-7D46-EA44-AD0C-6D37D7EDC016}" type="presParOf" srcId="{1AEFA3D8-FA8E-9745-AD1E-3F5A8876D0A2}" destId="{794253D1-0F49-9546-AADC-9B2F29B94022}" srcOrd="11" destOrd="0" presId="urn:microsoft.com/office/officeart/2009/3/layout/RandomtoResultProcess"/>
    <dgm:cxn modelId="{1BCF6299-32A1-374B-BE29-1B4DA58B6E3F}" type="presParOf" srcId="{1AEFA3D8-FA8E-9745-AD1E-3F5A8876D0A2}" destId="{C170B29A-D978-6E4B-95F6-273876A8DECE}" srcOrd="12" destOrd="0" presId="urn:microsoft.com/office/officeart/2009/3/layout/RandomtoResultProcess"/>
    <dgm:cxn modelId="{BFE48B7A-3E0E-B040-BCA7-74AB0DF950A1}" type="presParOf" srcId="{1AEFA3D8-FA8E-9745-AD1E-3F5A8876D0A2}" destId="{54602FD7-31B8-4A45-BCFD-6B8966EC4222}" srcOrd="13" destOrd="0" presId="urn:microsoft.com/office/officeart/2009/3/layout/RandomtoResultProcess"/>
    <dgm:cxn modelId="{1DC6903B-C302-2E4C-8D23-68E0AE07FB65}" type="presParOf" srcId="{1AEFA3D8-FA8E-9745-AD1E-3F5A8876D0A2}" destId="{E8420032-0D91-604D-8452-78D639839C24}" srcOrd="14" destOrd="0" presId="urn:microsoft.com/office/officeart/2009/3/layout/RandomtoResultProcess"/>
    <dgm:cxn modelId="{B29E38F8-7F05-0943-953F-E5B0E0A90B30}" type="presParOf" srcId="{1AEFA3D8-FA8E-9745-AD1E-3F5A8876D0A2}" destId="{72447A6E-3BAC-5345-8B5F-D3C25BEF8948}" srcOrd="15" destOrd="0" presId="urn:microsoft.com/office/officeart/2009/3/layout/RandomtoResultProcess"/>
    <dgm:cxn modelId="{0FF9CF56-2175-134E-A07F-CECA0847B0D2}" type="presParOf" srcId="{1AEFA3D8-FA8E-9745-AD1E-3F5A8876D0A2}" destId="{B81E25E5-7A7C-6842-99E2-B62AE753D5A2}" srcOrd="16" destOrd="0" presId="urn:microsoft.com/office/officeart/2009/3/layout/RandomtoResultProcess"/>
    <dgm:cxn modelId="{B3F236C8-0235-A347-A3A2-79A1BD2DC006}" type="presParOf" srcId="{1AEFA3D8-FA8E-9745-AD1E-3F5A8876D0A2}" destId="{28EC68F6-7EE3-B54A-80B8-7609E6463498}" srcOrd="17" destOrd="0" presId="urn:microsoft.com/office/officeart/2009/3/layout/RandomtoResultProcess"/>
    <dgm:cxn modelId="{F4864B33-6499-F54C-821B-81A69359B7D8}" type="presParOf" srcId="{1AEFA3D8-FA8E-9745-AD1E-3F5A8876D0A2}" destId="{EC425DE5-3439-DD4C-A0F3-5CC0F21020D0}" srcOrd="18" destOrd="0" presId="urn:microsoft.com/office/officeart/2009/3/layout/RandomtoResultProcess"/>
    <dgm:cxn modelId="{D59DE30F-7B9E-A942-9087-6DA1C4FCC8A8}" type="presParOf" srcId="{1AEFA3D8-FA8E-9745-AD1E-3F5A8876D0A2}" destId="{84774A5F-69FD-9640-A29E-C31B5F977117}" srcOrd="19" destOrd="0" presId="urn:microsoft.com/office/officeart/2009/3/layout/RandomtoResultProcess"/>
    <dgm:cxn modelId="{41D95BC6-7670-C94C-91DC-A1A68E2073BE}" type="presParOf" srcId="{5F5D0C92-A976-7F4E-BE60-DE2FEB5ABE4D}" destId="{E98EA028-6E2A-CF4A-841B-93EC2E2BEBE2}" srcOrd="1" destOrd="0" presId="urn:microsoft.com/office/officeart/2009/3/layout/RandomtoResultProcess"/>
    <dgm:cxn modelId="{97E5E288-1CB7-F747-84EF-5B5ABCECF4C5}" type="presParOf" srcId="{E98EA028-6E2A-CF4A-841B-93EC2E2BEBE2}" destId="{6F208EFB-E794-324C-93D3-77C890A7FFFA}" srcOrd="0" destOrd="0" presId="urn:microsoft.com/office/officeart/2009/3/layout/RandomtoResultProcess"/>
    <dgm:cxn modelId="{7A34E1E4-CABE-814B-9190-00F830B3A205}" type="presParOf" srcId="{E98EA028-6E2A-CF4A-841B-93EC2E2BEBE2}" destId="{565B68FB-7A1C-1E41-BFD1-B2DC1D308291}" srcOrd="1" destOrd="0" presId="urn:microsoft.com/office/officeart/2009/3/layout/RandomtoResultProcess"/>
    <dgm:cxn modelId="{AD2EC888-D7A0-4C4A-8FF7-2175AE115B14}" type="presParOf" srcId="{5F5D0C92-A976-7F4E-BE60-DE2FEB5ABE4D}" destId="{99833D80-B041-774D-AE3D-995AF8F99952}" srcOrd="2" destOrd="0" presId="urn:microsoft.com/office/officeart/2009/3/layout/RandomtoResultProcess"/>
    <dgm:cxn modelId="{32329646-1376-5E42-ADF2-6A6431BF625C}" type="presParOf" srcId="{99833D80-B041-774D-AE3D-995AF8F99952}" destId="{0715E928-D0E7-6C4E-9C25-C7A177B36BFA}" srcOrd="0" destOrd="0" presId="urn:microsoft.com/office/officeart/2009/3/layout/RandomtoResultProcess"/>
    <dgm:cxn modelId="{F9ECD8A9-03CA-BC41-A73E-4D90F9E90E2A}" type="presParOf" srcId="{99833D80-B041-774D-AE3D-995AF8F99952}" destId="{D189171E-C159-514A-A3AD-545C8DF8859C}" srcOrd="1" destOrd="0" presId="urn:microsoft.com/office/officeart/2009/3/layout/RandomtoResultProcess"/>
    <dgm:cxn modelId="{0CA70AB8-B30D-1A48-ABD5-DCB66AE7FB0B}" type="presParOf" srcId="{99833D80-B041-774D-AE3D-995AF8F99952}" destId="{0E271ADC-C962-BE43-9148-95357F3E230B}" srcOrd="2" destOrd="0" presId="urn:microsoft.com/office/officeart/2009/3/layout/RandomtoResultProcess"/>
    <dgm:cxn modelId="{18E9331E-BF43-4C43-A5B5-D7AA9297E4ED}" type="presParOf" srcId="{5F5D0C92-A976-7F4E-BE60-DE2FEB5ABE4D}" destId="{7E33DB45-AD4E-3A47-9DE7-0D0664E0528D}" srcOrd="3" destOrd="0" presId="urn:microsoft.com/office/officeart/2009/3/layout/RandomtoResultProcess"/>
    <dgm:cxn modelId="{21252D3B-AB29-B942-9DBA-B7A24EE7B2B1}" type="presParOf" srcId="{7E33DB45-AD4E-3A47-9DE7-0D0664E0528D}" destId="{F5631E72-28C4-F947-84D8-6801DD582849}" srcOrd="0" destOrd="0" presId="urn:microsoft.com/office/officeart/2009/3/layout/RandomtoResultProcess"/>
    <dgm:cxn modelId="{12A49460-39DC-FE44-9D8D-DBAC6052C2E9}" type="presParOf" srcId="{7E33DB45-AD4E-3A47-9DE7-0D0664E0528D}" destId="{D824A9A3-4B24-A74E-90B3-22ACBFC43E75}" srcOrd="1" destOrd="0" presId="urn:microsoft.com/office/officeart/2009/3/layout/RandomtoResultProcess"/>
    <dgm:cxn modelId="{B1A8131C-E37E-D94C-8DC9-492BC399DEA4}" type="presParOf" srcId="{5F5D0C92-A976-7F4E-BE60-DE2FEB5ABE4D}" destId="{C03F6B01-3501-FD46-87B9-44ACE37785FF}" srcOrd="4" destOrd="0" presId="urn:microsoft.com/office/officeart/2009/3/layout/RandomtoResultProcess"/>
    <dgm:cxn modelId="{CE0CDBD0-8B3B-CF4D-B561-9D9CFAFAEB57}" type="presParOf" srcId="{C03F6B01-3501-FD46-87B9-44ACE37785FF}" destId="{A48E6943-5BA3-864A-9CC1-FA013BAB1E45}" srcOrd="0" destOrd="0" presId="urn:microsoft.com/office/officeart/2009/3/layout/RandomtoResultProcess"/>
    <dgm:cxn modelId="{10D4EDEE-58E5-4E43-BB47-CB29C47F2E14}" type="presParOf" srcId="{C03F6B01-3501-FD46-87B9-44ACE37785FF}" destId="{737A6F25-0FCC-004E-9178-527ED7ADBEAD}" srcOrd="1" destOrd="0" presId="urn:microsoft.com/office/officeart/2009/3/layout/RandomtoResultProcess"/>
    <dgm:cxn modelId="{CB3E57A1-033E-6F43-8759-D66F0CDC9B3D}" type="presParOf" srcId="{C03F6B01-3501-FD46-87B9-44ACE37785FF}" destId="{F286BFE4-39F3-BB47-9D03-7202111B9CF7}" srcOrd="2" destOrd="0" presId="urn:microsoft.com/office/officeart/2009/3/layout/RandomtoResultProcess"/>
    <dgm:cxn modelId="{9D6C9413-D858-6F4F-8D2B-B86486070823}" type="presParOf" srcId="{5F5D0C92-A976-7F4E-BE60-DE2FEB5ABE4D}" destId="{78BF1465-0FEB-E04F-A6C8-57E703C0B14F}" srcOrd="5" destOrd="0" presId="urn:microsoft.com/office/officeart/2009/3/layout/RandomtoResultProcess"/>
    <dgm:cxn modelId="{045AA616-F1D4-9647-A725-A5B6991893CD}" type="presParOf" srcId="{78BF1465-0FEB-E04F-A6C8-57E703C0B14F}" destId="{76598113-E4B6-A04A-A792-64FD817C1762}" srcOrd="0" destOrd="0" presId="urn:microsoft.com/office/officeart/2009/3/layout/RandomtoResultProcess"/>
    <dgm:cxn modelId="{52749582-EA76-DF48-98A1-C77D61C0F2B3}" type="presParOf" srcId="{78BF1465-0FEB-E04F-A6C8-57E703C0B14F}" destId="{C4FD3020-A164-CC42-AC0B-29E3CF6E9CF2}" srcOrd="1" destOrd="0" presId="urn:microsoft.com/office/officeart/2009/3/layout/RandomtoResultProcess"/>
    <dgm:cxn modelId="{680FE527-B060-824F-9574-43653671095D}" type="presParOf" srcId="{5F5D0C92-A976-7F4E-BE60-DE2FEB5ABE4D}" destId="{A6DFF010-72F5-A943-B520-7E6744A81F90}" srcOrd="6" destOrd="0" presId="urn:microsoft.com/office/officeart/2009/3/layout/RandomtoResultProcess"/>
    <dgm:cxn modelId="{78B2A2B3-7322-E44D-BD83-9AD61DBB6AE8}" type="presParOf" srcId="{A6DFF010-72F5-A943-B520-7E6744A81F90}" destId="{B15E9D5A-5BFA-D847-B00C-9E52584C4588}" srcOrd="0" destOrd="0" presId="urn:microsoft.com/office/officeart/2009/3/layout/RandomtoResultProcess"/>
    <dgm:cxn modelId="{D0558E42-56AC-3D43-8693-1FDD0E2D7A90}" type="presParOf" srcId="{A6DFF010-72F5-A943-B520-7E6744A81F90}" destId="{59098003-2D4C-5F45-9D64-5A0132429E27}" srcOrd="1" destOrd="0" presId="urn:microsoft.com/office/officeart/2009/3/layout/RandomtoResultProcess"/>
    <dgm:cxn modelId="{6CD3A42E-C13E-884F-AC0E-0112A85007BC}" type="presParOf" srcId="{A6DFF010-72F5-A943-B520-7E6744A81F90}" destId="{7FCB9A2E-7F27-E04A-A700-942DCF5F5766}"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D4B09A-FCDE-784B-9F94-906C4F5290F5}" type="doc">
      <dgm:prSet loTypeId="urn:microsoft.com/office/officeart/2009/3/layout/RandomtoResultProcess" loCatId="" qsTypeId="urn:microsoft.com/office/officeart/2005/8/quickstyle/simple4" qsCatId="simple" csTypeId="urn:microsoft.com/office/officeart/2005/8/colors/accent1_2" csCatId="accent1" phldr="1"/>
      <dgm:spPr/>
      <dgm:t>
        <a:bodyPr/>
        <a:lstStyle/>
        <a:p>
          <a:endParaRPr lang="en-US"/>
        </a:p>
      </dgm:t>
    </dgm:pt>
    <dgm:pt modelId="{2A060183-8047-1443-8FE1-E4CCCA3468B7}">
      <dgm:prSet phldrT="[Text]" custT="1"/>
      <dgm:spPr/>
      <dgm:t>
        <a:bodyPr/>
        <a:lstStyle/>
        <a:p>
          <a:r>
            <a:rPr lang="en-US" sz="2000" dirty="0" err="1">
              <a:latin typeface="Franklin Gothic Demi Cond" panose="020B0706030402020204" pitchFamily="34" charset="0"/>
            </a:rPr>
            <a:t>Sumber</a:t>
          </a:r>
          <a:r>
            <a:rPr lang="en-US" sz="2000" dirty="0">
              <a:latin typeface="Franklin Gothic Demi Cond" panose="020B0706030402020204" pitchFamily="34" charset="0"/>
            </a:rPr>
            <a:t> </a:t>
          </a:r>
          <a:br>
            <a:rPr lang="en-US" sz="2000" dirty="0">
              <a:latin typeface="Franklin Gothic Demi Cond" panose="020B0706030402020204" pitchFamily="34" charset="0"/>
            </a:rPr>
          </a:br>
          <a:r>
            <a:rPr lang="en-US" sz="2000" dirty="0" err="1">
              <a:latin typeface="Franklin Gothic Demi Cond" panose="020B0706030402020204" pitchFamily="34" charset="0"/>
            </a:rPr>
            <a:t>Daya</a:t>
          </a:r>
          <a:r>
            <a:rPr lang="en-US" sz="2000" dirty="0">
              <a:latin typeface="Franklin Gothic Demi Cond" panose="020B0706030402020204" pitchFamily="34" charset="0"/>
            </a:rPr>
            <a:t> </a:t>
          </a:r>
          <a:br>
            <a:rPr lang="en-US" sz="2000" dirty="0">
              <a:latin typeface="Franklin Gothic Demi Cond" panose="020B0706030402020204" pitchFamily="34" charset="0"/>
            </a:rPr>
          </a:br>
          <a:r>
            <a:rPr lang="en-US" sz="2000" dirty="0" err="1">
              <a:latin typeface="Franklin Gothic Demi Cond" panose="020B0706030402020204" pitchFamily="34" charset="0"/>
            </a:rPr>
            <a:t>dan</a:t>
          </a:r>
          <a:r>
            <a:rPr lang="en-US" sz="2000" dirty="0">
              <a:latin typeface="Franklin Gothic Demi Cond" panose="020B0706030402020204" pitchFamily="34" charset="0"/>
            </a:rPr>
            <a:t> Enabler</a:t>
          </a:r>
        </a:p>
      </dgm:t>
    </dgm:pt>
    <dgm:pt modelId="{8EB90A9E-ED42-AB48-A31A-9A6924A8EDE5}" type="parTrans" cxnId="{27289C66-46F1-A946-A5BC-1B2230AE4FE6}">
      <dgm:prSet/>
      <dgm:spPr/>
      <dgm:t>
        <a:bodyPr/>
        <a:lstStyle/>
        <a:p>
          <a:endParaRPr lang="en-US"/>
        </a:p>
      </dgm:t>
    </dgm:pt>
    <dgm:pt modelId="{46B71123-55E6-0746-B0F6-41741F794531}" type="sibTrans" cxnId="{27289C66-46F1-A946-A5BC-1B2230AE4FE6}">
      <dgm:prSet/>
      <dgm:spPr/>
      <dgm:t>
        <a:bodyPr/>
        <a:lstStyle/>
        <a:p>
          <a:endParaRPr lang="en-US"/>
        </a:p>
      </dgm:t>
    </dgm:pt>
    <dgm:pt modelId="{70324B1E-305A-FD4F-AF3F-B9AE9E5FF726}">
      <dgm:prSet phldrT="[Text]"/>
      <dgm:spPr/>
      <dgm:t>
        <a:bodyPr/>
        <a:lstStyle/>
        <a:p>
          <a:r>
            <a:rPr lang="en-US" b="0" dirty="0" err="1">
              <a:solidFill>
                <a:schemeClr val="tx1"/>
              </a:solidFill>
              <a:latin typeface="Calibri Light" panose="020F0302020204030204" pitchFamily="34" charset="0"/>
            </a:rPr>
            <a:t>Berapa</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banyak</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potensi</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sumber</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daya</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kota</a:t>
          </a:r>
          <a:r>
            <a:rPr lang="en-US" b="0" dirty="0">
              <a:solidFill>
                <a:schemeClr val="tx1"/>
              </a:solidFill>
              <a:latin typeface="Calibri Light" panose="020F0302020204030204" pitchFamily="34" charset="0"/>
            </a:rPr>
            <a:t> yang </a:t>
          </a:r>
          <a:r>
            <a:rPr lang="en-US" b="0" dirty="0" err="1">
              <a:solidFill>
                <a:schemeClr val="tx1"/>
              </a:solidFill>
              <a:latin typeface="Calibri Light" panose="020F0302020204030204" pitchFamily="34" charset="0"/>
            </a:rPr>
            <a:t>sudah</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dimanfaatkan</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oleh</a:t>
          </a:r>
          <a:r>
            <a:rPr lang="en-US" b="0" dirty="0">
              <a:solidFill>
                <a:schemeClr val="tx1"/>
              </a:solidFill>
              <a:latin typeface="Calibri Light" panose="020F0302020204030204" pitchFamily="34" charset="0"/>
            </a:rPr>
            <a:t> </a:t>
          </a:r>
          <a:r>
            <a:rPr lang="en-US" b="0" dirty="0" err="1">
              <a:solidFill>
                <a:schemeClr val="tx1"/>
              </a:solidFill>
              <a:latin typeface="Calibri Light" panose="020F0302020204030204" pitchFamily="34" charset="0"/>
            </a:rPr>
            <a:t>kota</a:t>
          </a:r>
          <a:r>
            <a:rPr lang="en-US" b="0" dirty="0">
              <a:solidFill>
                <a:schemeClr val="tx1"/>
              </a:solidFill>
              <a:latin typeface="Calibri Light" panose="020F0302020204030204" pitchFamily="34" charset="0"/>
            </a:rPr>
            <a:t>?</a:t>
          </a:r>
        </a:p>
      </dgm:t>
    </dgm:pt>
    <dgm:pt modelId="{5A8DED2A-DE10-DD44-B291-A959C680BDCA}" type="parTrans" cxnId="{DCBC121A-1025-5749-858A-C2D8A953E29E}">
      <dgm:prSet/>
      <dgm:spPr/>
      <dgm:t>
        <a:bodyPr/>
        <a:lstStyle/>
        <a:p>
          <a:endParaRPr lang="en-US"/>
        </a:p>
      </dgm:t>
    </dgm:pt>
    <dgm:pt modelId="{EF144379-6FB9-AE41-8C3F-66ABACD2711B}" type="sibTrans" cxnId="{DCBC121A-1025-5749-858A-C2D8A953E29E}">
      <dgm:prSet/>
      <dgm:spPr/>
      <dgm:t>
        <a:bodyPr/>
        <a:lstStyle/>
        <a:p>
          <a:endParaRPr lang="en-US"/>
        </a:p>
      </dgm:t>
    </dgm:pt>
    <dgm:pt modelId="{6D43475B-1234-A744-B0DE-E5CA00C7B9A7}">
      <dgm:prSet phldrT="[Text]" custT="1"/>
      <dgm:spPr/>
      <dgm:t>
        <a:bodyPr/>
        <a:lstStyle/>
        <a:p>
          <a:r>
            <a:rPr lang="en-US" sz="2400" dirty="0" err="1">
              <a:latin typeface="Franklin Gothic Demi Cond" panose="020B0706030402020204" pitchFamily="34" charset="0"/>
            </a:rPr>
            <a:t>Pengembangan</a:t>
          </a:r>
          <a:r>
            <a:rPr lang="en-US" sz="2400" dirty="0">
              <a:latin typeface="Franklin Gothic Demi Cond" panose="020B0706030402020204" pitchFamily="34" charset="0"/>
            </a:rPr>
            <a:t> </a:t>
          </a:r>
          <a:r>
            <a:rPr lang="en-US" sz="2400" dirty="0" err="1">
              <a:latin typeface="Franklin Gothic Demi Cond" panose="020B0706030402020204" pitchFamily="34" charset="0"/>
            </a:rPr>
            <a:t>dan</a:t>
          </a:r>
          <a:r>
            <a:rPr lang="en-US" sz="2400" dirty="0">
              <a:latin typeface="Franklin Gothic Demi Cond" panose="020B0706030402020204" pitchFamily="34" charset="0"/>
            </a:rPr>
            <a:t> </a:t>
          </a:r>
          <a:r>
            <a:rPr lang="en-US" sz="2400" dirty="0" err="1">
              <a:latin typeface="Franklin Gothic Demi Cond" panose="020B0706030402020204" pitchFamily="34" charset="0"/>
            </a:rPr>
            <a:t>Pengelolaan</a:t>
          </a:r>
          <a:r>
            <a:rPr lang="en-US" sz="2400" dirty="0">
              <a:latin typeface="Franklin Gothic Demi Cond" panose="020B0706030402020204" pitchFamily="34" charset="0"/>
            </a:rPr>
            <a:t> Kota</a:t>
          </a:r>
        </a:p>
      </dgm:t>
    </dgm:pt>
    <dgm:pt modelId="{E36F74CA-3A3D-034B-BE71-376CD2CC8731}" type="parTrans" cxnId="{A86B55BF-F044-B849-8DD9-BB31DBE20C3C}">
      <dgm:prSet/>
      <dgm:spPr/>
      <dgm:t>
        <a:bodyPr/>
        <a:lstStyle/>
        <a:p>
          <a:endParaRPr lang="en-US"/>
        </a:p>
      </dgm:t>
    </dgm:pt>
    <dgm:pt modelId="{B06D28F0-F6E5-784C-B183-A6FC5AF0968D}" type="sibTrans" cxnId="{A86B55BF-F044-B849-8DD9-BB31DBE20C3C}">
      <dgm:prSet/>
      <dgm:spPr/>
      <dgm:t>
        <a:bodyPr/>
        <a:lstStyle/>
        <a:p>
          <a:endParaRPr lang="en-US"/>
        </a:p>
      </dgm:t>
    </dgm:pt>
    <dgm:pt modelId="{B849874D-71D2-324C-8AED-9547B6D736FA}">
      <dgm:prSet phldrT="[Text]"/>
      <dgm:spPr/>
      <dgm:t>
        <a:bodyPr/>
        <a:lstStyle/>
        <a:p>
          <a:r>
            <a:rPr lang="en-US" b="0" dirty="0" err="1">
              <a:latin typeface="Calibri Light" panose="020F0302020204030204" pitchFamily="34" charset="0"/>
            </a:rPr>
            <a:t>Bagaimana</a:t>
          </a:r>
          <a:r>
            <a:rPr lang="en-US" b="0" dirty="0">
              <a:latin typeface="Calibri Light" panose="020F0302020204030204" pitchFamily="34" charset="0"/>
            </a:rPr>
            <a:t> </a:t>
          </a:r>
          <a:r>
            <a:rPr lang="en-US" b="0" dirty="0" err="1">
              <a:latin typeface="Calibri Light" panose="020F0302020204030204" pitchFamily="34" charset="0"/>
            </a:rPr>
            <a:t>pemerintah</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mengelola</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menggerakan</a:t>
          </a:r>
          <a:r>
            <a:rPr lang="en-US" b="0" dirty="0">
              <a:latin typeface="Calibri Light" panose="020F0302020204030204" pitchFamily="34" charset="0"/>
            </a:rPr>
            <a:t> </a:t>
          </a:r>
          <a:r>
            <a:rPr lang="en-US" b="0" dirty="0" err="1">
              <a:latin typeface="Calibri Light" panose="020F0302020204030204" pitchFamily="34" charset="0"/>
            </a:rPr>
            <a:t>semua</a:t>
          </a:r>
          <a:r>
            <a:rPr lang="en-US" b="0" dirty="0">
              <a:latin typeface="Calibri Light" panose="020F0302020204030204" pitchFamily="34" charset="0"/>
            </a:rPr>
            <a:t> </a:t>
          </a:r>
          <a:r>
            <a:rPr lang="en-US" b="0" dirty="0" err="1">
              <a:latin typeface="Calibri Light" panose="020F0302020204030204" pitchFamily="34" charset="0"/>
            </a:rPr>
            <a:t>potensi</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dan</a:t>
          </a:r>
          <a:r>
            <a:rPr lang="en-US" b="0" dirty="0">
              <a:latin typeface="Calibri Light" panose="020F0302020204030204" pitchFamily="34" charset="0"/>
            </a:rPr>
            <a:t> </a:t>
          </a:r>
          <a:r>
            <a:rPr lang="en-US" b="0" dirty="0" err="1">
              <a:latin typeface="Calibri Light" panose="020F0302020204030204" pitchFamily="34" charset="0"/>
            </a:rPr>
            <a:t>mencari</a:t>
          </a:r>
          <a:r>
            <a:rPr lang="en-US" b="0" dirty="0">
              <a:latin typeface="Calibri Light" panose="020F0302020204030204" pitchFamily="34" charset="0"/>
            </a:rPr>
            <a:t> </a:t>
          </a:r>
          <a:r>
            <a:rPr lang="en-US" b="0" dirty="0" err="1">
              <a:latin typeface="Calibri Light" panose="020F0302020204030204" pitchFamily="34" charset="0"/>
            </a:rPr>
            <a:t>solusi</a:t>
          </a:r>
          <a:r>
            <a:rPr lang="en-US" b="0" dirty="0">
              <a:latin typeface="Calibri Light" panose="020F0302020204030204" pitchFamily="34" charset="0"/>
            </a:rPr>
            <a:t> </a:t>
          </a:r>
          <a:r>
            <a:rPr lang="en-US" b="0" dirty="0" err="1">
              <a:latin typeface="Calibri Light" panose="020F0302020204030204" pitchFamily="34" charset="0"/>
            </a:rPr>
            <a:t>inovatif</a:t>
          </a:r>
          <a:r>
            <a:rPr lang="en-US" b="0" dirty="0">
              <a:latin typeface="Calibri Light" panose="020F0302020204030204" pitchFamily="34" charset="0"/>
            </a:rPr>
            <a:t> </a:t>
          </a:r>
          <a:r>
            <a:rPr lang="en-US" b="0" dirty="0" err="1">
              <a:latin typeface="Calibri Light" panose="020F0302020204030204" pitchFamily="34" charset="0"/>
            </a:rPr>
            <a:t>untuk</a:t>
          </a:r>
          <a:r>
            <a:rPr lang="en-US" b="0" dirty="0">
              <a:latin typeface="Calibri Light" panose="020F0302020204030204" pitchFamily="34" charset="0"/>
            </a:rPr>
            <a:t> </a:t>
          </a:r>
          <a:r>
            <a:rPr lang="en-US" b="0" dirty="0" err="1">
              <a:latin typeface="Calibri Light" panose="020F0302020204030204" pitchFamily="34" charset="0"/>
            </a:rPr>
            <a:t>menyelesaikan</a:t>
          </a:r>
          <a:r>
            <a:rPr lang="en-US" b="0" dirty="0">
              <a:latin typeface="Calibri Light" panose="020F0302020204030204" pitchFamily="34" charset="0"/>
            </a:rPr>
            <a:t> </a:t>
          </a:r>
          <a:r>
            <a:rPr lang="en-US" b="0" dirty="0" err="1">
              <a:latin typeface="Calibri Light" panose="020F0302020204030204" pitchFamily="34" charset="0"/>
            </a:rPr>
            <a:t>masalah</a:t>
          </a:r>
          <a:r>
            <a:rPr lang="en-US" b="0" dirty="0">
              <a:latin typeface="Calibri Light" panose="020F0302020204030204" pitchFamily="34" charset="0"/>
            </a:rPr>
            <a:t> </a:t>
          </a:r>
          <a:r>
            <a:rPr lang="en-US" b="0" dirty="0" err="1">
              <a:latin typeface="Calibri Light" panose="020F0302020204030204" pitchFamily="34" charset="0"/>
            </a:rPr>
            <a:t>kota</a:t>
          </a:r>
          <a:r>
            <a:rPr lang="en-US" b="0" dirty="0">
              <a:latin typeface="Calibri Light" panose="020F0302020204030204" pitchFamily="34" charset="0"/>
            </a:rPr>
            <a:t> </a:t>
          </a:r>
          <a:r>
            <a:rPr lang="en-US" b="0" dirty="0" err="1">
              <a:latin typeface="Calibri Light" panose="020F0302020204030204" pitchFamily="34" charset="0"/>
            </a:rPr>
            <a:t>secara</a:t>
          </a:r>
          <a:r>
            <a:rPr lang="en-US" b="0" dirty="0">
              <a:latin typeface="Calibri Light" panose="020F0302020204030204" pitchFamily="34" charset="0"/>
            </a:rPr>
            <a:t> </a:t>
          </a:r>
          <a:r>
            <a:rPr lang="en-US" b="0" dirty="0" err="1">
              <a:latin typeface="Calibri Light" panose="020F0302020204030204" pitchFamily="34" charset="0"/>
            </a:rPr>
            <a:t>efektif</a:t>
          </a:r>
          <a:r>
            <a:rPr lang="en-US" b="0" dirty="0">
              <a:latin typeface="Calibri Light" panose="020F0302020204030204" pitchFamily="34" charset="0"/>
            </a:rPr>
            <a:t> </a:t>
          </a:r>
          <a:r>
            <a:rPr lang="en-US" b="0" dirty="0" err="1">
              <a:latin typeface="Calibri Light" panose="020F0302020204030204" pitchFamily="34" charset="0"/>
            </a:rPr>
            <a:t>dan</a:t>
          </a:r>
          <a:r>
            <a:rPr lang="en-US" b="0" dirty="0">
              <a:latin typeface="Calibri Light" panose="020F0302020204030204" pitchFamily="34" charset="0"/>
            </a:rPr>
            <a:t> </a:t>
          </a:r>
          <a:r>
            <a:rPr lang="en-US" b="0" dirty="0" err="1">
              <a:latin typeface="Calibri Light" panose="020F0302020204030204" pitchFamily="34" charset="0"/>
            </a:rPr>
            <a:t>efisien</a:t>
          </a:r>
          <a:r>
            <a:rPr lang="en-US" b="0" dirty="0">
              <a:latin typeface="Calibri Light" panose="020F0302020204030204" pitchFamily="34" charset="0"/>
            </a:rPr>
            <a:t>?</a:t>
          </a:r>
        </a:p>
      </dgm:t>
    </dgm:pt>
    <dgm:pt modelId="{6554673E-E04A-D842-9231-F3312D16D55C}" type="parTrans" cxnId="{68DDA1E9-1848-8D43-9F0B-4EF403F866B7}">
      <dgm:prSet/>
      <dgm:spPr/>
      <dgm:t>
        <a:bodyPr/>
        <a:lstStyle/>
        <a:p>
          <a:endParaRPr lang="en-US"/>
        </a:p>
      </dgm:t>
    </dgm:pt>
    <dgm:pt modelId="{304E4A2E-C17A-694E-A60E-28DCD3F11C70}" type="sibTrans" cxnId="{68DDA1E9-1848-8D43-9F0B-4EF403F866B7}">
      <dgm:prSet/>
      <dgm:spPr/>
      <dgm:t>
        <a:bodyPr/>
        <a:lstStyle/>
        <a:p>
          <a:endParaRPr lang="en-US"/>
        </a:p>
      </dgm:t>
    </dgm:pt>
    <dgm:pt modelId="{BE02C81D-62EF-3846-A63B-6757605BF4A4}">
      <dgm:prSet phldrT="[Text]" custT="1"/>
      <dgm:spPr/>
      <dgm:t>
        <a:bodyPr/>
        <a:lstStyle/>
        <a:p>
          <a:r>
            <a:rPr lang="en-US" sz="2400" dirty="0" err="1">
              <a:latin typeface="Franklin Gothic Demi Cond" panose="020B0706030402020204" pitchFamily="34" charset="0"/>
            </a:rPr>
            <a:t>Layanan</a:t>
          </a:r>
          <a:r>
            <a:rPr lang="en-US" sz="2400" dirty="0">
              <a:latin typeface="Franklin Gothic Demi Cond" panose="020B0706030402020204" pitchFamily="34" charset="0"/>
            </a:rPr>
            <a:t/>
          </a:r>
          <a:br>
            <a:rPr lang="en-US" sz="2400" dirty="0">
              <a:latin typeface="Franklin Gothic Demi Cond" panose="020B0706030402020204" pitchFamily="34" charset="0"/>
            </a:rPr>
          </a:br>
          <a:r>
            <a:rPr lang="en-US" sz="2400" dirty="0">
              <a:latin typeface="Franklin Gothic Demi Cond" panose="020B0706030402020204" pitchFamily="34" charset="0"/>
            </a:rPr>
            <a:t>Kota</a:t>
          </a:r>
        </a:p>
      </dgm:t>
    </dgm:pt>
    <dgm:pt modelId="{2A4AC5D0-2119-F746-8767-F008DCE8DF7C}" type="parTrans" cxnId="{CDB40DBA-33BE-A649-B491-D84185D0791F}">
      <dgm:prSet/>
      <dgm:spPr/>
      <dgm:t>
        <a:bodyPr/>
        <a:lstStyle/>
        <a:p>
          <a:endParaRPr lang="en-US"/>
        </a:p>
      </dgm:t>
    </dgm:pt>
    <dgm:pt modelId="{4499CF25-75D2-554F-BAAD-AB7A7808CF04}" type="sibTrans" cxnId="{CDB40DBA-33BE-A649-B491-D84185D0791F}">
      <dgm:prSet/>
      <dgm:spPr/>
      <dgm:t>
        <a:bodyPr/>
        <a:lstStyle/>
        <a:p>
          <a:endParaRPr lang="en-US"/>
        </a:p>
      </dgm:t>
    </dgm:pt>
    <dgm:pt modelId="{B8680D5B-DA64-4D4C-AD25-06C7C5A993AE}">
      <dgm:prSet phldrT="[Text]"/>
      <dgm:spPr/>
      <dgm:t>
        <a:bodyPr/>
        <a:lstStyle/>
        <a:p>
          <a:r>
            <a:rPr lang="en-US" dirty="0" err="1">
              <a:solidFill>
                <a:schemeClr val="tx1"/>
              </a:solidFill>
              <a:latin typeface="Calibri Light" panose="020F0302020204030204" pitchFamily="34" charset="0"/>
            </a:rPr>
            <a:t>Layanan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apa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saja</a:t>
          </a:r>
          <a:r>
            <a:rPr lang="en-US" dirty="0">
              <a:solidFill>
                <a:schemeClr val="tx1"/>
              </a:solidFill>
              <a:latin typeface="Calibri Light" panose="020F0302020204030204" pitchFamily="34" charset="0"/>
            </a:rPr>
            <a:t> yang </a:t>
          </a:r>
          <a:r>
            <a:rPr lang="en-US" dirty="0" err="1">
              <a:solidFill>
                <a:schemeClr val="tx1"/>
              </a:solidFill>
              <a:latin typeface="Calibri Light" panose="020F0302020204030204" pitchFamily="34" charset="0"/>
            </a:rPr>
            <a:t>dapat</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diberikan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oleh</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pemerintah</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kota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serta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komponen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kota</a:t>
          </a:r>
          <a:r>
            <a:rPr lang="en-US" dirty="0">
              <a:solidFill>
                <a:schemeClr val="tx1"/>
              </a:solidFill>
              <a:latin typeface="Calibri Light" panose="020F0302020204030204" pitchFamily="34" charset="0"/>
            </a:rPr>
            <a:t> lain </a:t>
          </a:r>
          <a:r>
            <a:rPr lang="en-US" dirty="0" err="1">
              <a:solidFill>
                <a:schemeClr val="tx1"/>
              </a:solidFill>
              <a:latin typeface="Calibri Light" panose="020F0302020204030204" pitchFamily="34" charset="0"/>
            </a:rPr>
            <a:t>nya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untuk</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meningkatkan</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kualitas</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hidup</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warga</a:t>
          </a:r>
          <a:r>
            <a:rPr lang="en-US" dirty="0">
              <a:solidFill>
                <a:schemeClr val="tx1"/>
              </a:solidFill>
              <a:latin typeface="Calibri Light" panose="020F0302020204030204" pitchFamily="34" charset="0"/>
            </a:rPr>
            <a:t> </a:t>
          </a:r>
          <a:r>
            <a:rPr lang="en-US" dirty="0" err="1">
              <a:solidFill>
                <a:schemeClr val="tx1"/>
              </a:solidFill>
              <a:latin typeface="Calibri Light" panose="020F0302020204030204" pitchFamily="34" charset="0"/>
            </a:rPr>
            <a:t>nya</a:t>
          </a:r>
          <a:r>
            <a:rPr lang="en-US" dirty="0">
              <a:solidFill>
                <a:schemeClr val="tx1"/>
              </a:solidFill>
              <a:latin typeface="Calibri Light" panose="020F0302020204030204" pitchFamily="34" charset="0"/>
            </a:rPr>
            <a:t>?</a:t>
          </a:r>
        </a:p>
      </dgm:t>
    </dgm:pt>
    <dgm:pt modelId="{98B63CE0-0808-6744-BAC9-734B46070A05}" type="parTrans" cxnId="{6206C02E-3CFA-D148-8C4E-AE12BE6C2DAC}">
      <dgm:prSet/>
      <dgm:spPr/>
      <dgm:t>
        <a:bodyPr/>
        <a:lstStyle/>
        <a:p>
          <a:endParaRPr lang="en-US"/>
        </a:p>
      </dgm:t>
    </dgm:pt>
    <dgm:pt modelId="{FEC423D0-CB09-E842-9125-59FBC592F1D6}" type="sibTrans" cxnId="{6206C02E-3CFA-D148-8C4E-AE12BE6C2DAC}">
      <dgm:prSet/>
      <dgm:spPr/>
      <dgm:t>
        <a:bodyPr/>
        <a:lstStyle/>
        <a:p>
          <a:endParaRPr lang="en-US"/>
        </a:p>
      </dgm:t>
    </dgm:pt>
    <dgm:pt modelId="{1ED1D236-07C9-6541-A5F3-AA7FD3C3B03E}">
      <dgm:prSet phldrT="[Text]"/>
      <dgm:spPr/>
      <dgm:t>
        <a:bodyPr/>
        <a:lstStyle/>
        <a:p>
          <a:r>
            <a:rPr lang="en-US" dirty="0" err="1">
              <a:latin typeface="Calibri Light" panose="020F0302020204030204" pitchFamily="34" charset="0"/>
            </a:rPr>
            <a:t>Bagaimana</a:t>
          </a:r>
          <a:r>
            <a:rPr lang="en-US" dirty="0">
              <a:latin typeface="Calibri Light" panose="020F0302020204030204" pitchFamily="34" charset="0"/>
            </a:rPr>
            <a:t> </a:t>
          </a:r>
          <a:r>
            <a:rPr lang="en-US" dirty="0" err="1">
              <a:latin typeface="Calibri Light" panose="020F0302020204030204" pitchFamily="34" charset="0"/>
            </a:rPr>
            <a:t>persepsi</a:t>
          </a:r>
          <a:r>
            <a:rPr lang="en-US" dirty="0">
              <a:latin typeface="Calibri Light" panose="020F0302020204030204" pitchFamily="34" charset="0"/>
            </a:rPr>
            <a:t> </a:t>
          </a:r>
          <a:r>
            <a:rPr lang="en-US" dirty="0" err="1">
              <a:latin typeface="Calibri Light" panose="020F0302020204030204" pitchFamily="34" charset="0"/>
            </a:rPr>
            <a:t>masyarakat</a:t>
          </a:r>
          <a:r>
            <a:rPr lang="en-US" dirty="0">
              <a:latin typeface="Calibri Light" panose="020F0302020204030204" pitchFamily="34" charset="0"/>
            </a:rPr>
            <a:t> </a:t>
          </a:r>
          <a:r>
            <a:rPr lang="en-US" dirty="0" err="1">
              <a:latin typeface="Calibri Light" panose="020F0302020204030204" pitchFamily="34" charset="0"/>
            </a:rPr>
            <a:t>terhadapt</a:t>
          </a:r>
          <a:r>
            <a:rPr lang="en-US" dirty="0">
              <a:latin typeface="Calibri Light" panose="020F0302020204030204" pitchFamily="34" charset="0"/>
            </a:rPr>
            <a:t> </a:t>
          </a:r>
          <a:r>
            <a:rPr lang="en-US" dirty="0" err="1">
              <a:latin typeface="Calibri Light" panose="020F0302020204030204" pitchFamily="34" charset="0"/>
            </a:rPr>
            <a:t>layanan</a:t>
          </a:r>
          <a:r>
            <a:rPr lang="en-US" dirty="0">
              <a:latin typeface="Calibri Light" panose="020F0302020204030204" pitchFamily="34" charset="0"/>
            </a:rPr>
            <a:t> </a:t>
          </a:r>
          <a:r>
            <a:rPr lang="en-US" dirty="0" err="1">
              <a:latin typeface="Calibri Light" panose="020F0302020204030204" pitchFamily="34" charset="0"/>
            </a:rPr>
            <a:t>kota</a:t>
          </a:r>
          <a:r>
            <a:rPr lang="en-US" dirty="0">
              <a:latin typeface="Calibri Light" panose="020F0302020204030204" pitchFamily="34" charset="0"/>
            </a:rPr>
            <a:t>?</a:t>
          </a:r>
        </a:p>
      </dgm:t>
    </dgm:pt>
    <dgm:pt modelId="{1A8F8148-3C99-A946-88C4-95EAC8248D22}" type="parTrans" cxnId="{F961D37D-1DAF-F243-A28D-E8756309F5A0}">
      <dgm:prSet/>
      <dgm:spPr/>
      <dgm:t>
        <a:bodyPr/>
        <a:lstStyle/>
        <a:p>
          <a:endParaRPr lang="en-US"/>
        </a:p>
      </dgm:t>
    </dgm:pt>
    <dgm:pt modelId="{A350CE91-4BB1-CE47-BFA8-0C76011361C0}" type="sibTrans" cxnId="{F961D37D-1DAF-F243-A28D-E8756309F5A0}">
      <dgm:prSet/>
      <dgm:spPr/>
      <dgm:t>
        <a:bodyPr/>
        <a:lstStyle/>
        <a:p>
          <a:endParaRPr lang="en-US"/>
        </a:p>
      </dgm:t>
    </dgm:pt>
    <dgm:pt modelId="{71852CD2-E622-3C4C-AC87-5A2191DF4AB0}">
      <dgm:prSet phldrT="[Text]"/>
      <dgm:spPr/>
      <dgm:t>
        <a:bodyPr/>
        <a:lstStyle/>
        <a:p>
          <a:endParaRPr lang="en-US" dirty="0"/>
        </a:p>
      </dgm:t>
    </dgm:pt>
    <dgm:pt modelId="{12122F5B-3E11-4545-BC34-F782017FC245}" type="parTrans" cxnId="{171E1871-1784-884A-911A-5279D0A95AE7}">
      <dgm:prSet/>
      <dgm:spPr/>
      <dgm:t>
        <a:bodyPr/>
        <a:lstStyle/>
        <a:p>
          <a:endParaRPr lang="en-US"/>
        </a:p>
      </dgm:t>
    </dgm:pt>
    <dgm:pt modelId="{728BBCA4-4F72-3E46-BE89-9731DDEE8A32}" type="sibTrans" cxnId="{171E1871-1784-884A-911A-5279D0A95AE7}">
      <dgm:prSet/>
      <dgm:spPr/>
      <dgm:t>
        <a:bodyPr/>
        <a:lstStyle/>
        <a:p>
          <a:endParaRPr lang="en-US"/>
        </a:p>
      </dgm:t>
    </dgm:pt>
    <dgm:pt modelId="{5F5D0C92-A976-7F4E-BE60-DE2FEB5ABE4D}" type="pres">
      <dgm:prSet presAssocID="{E8D4B09A-FCDE-784B-9F94-906C4F5290F5}" presName="Name0" presStyleCnt="0">
        <dgm:presLayoutVars>
          <dgm:dir/>
          <dgm:animOne val="branch"/>
          <dgm:animLvl val="lvl"/>
        </dgm:presLayoutVars>
      </dgm:prSet>
      <dgm:spPr/>
      <dgm:t>
        <a:bodyPr/>
        <a:lstStyle/>
        <a:p>
          <a:endParaRPr lang="en-AU"/>
        </a:p>
      </dgm:t>
    </dgm:pt>
    <dgm:pt modelId="{1AEFA3D8-FA8E-9745-AD1E-3F5A8876D0A2}" type="pres">
      <dgm:prSet presAssocID="{2A060183-8047-1443-8FE1-E4CCCA3468B7}" presName="chaos" presStyleCnt="0"/>
      <dgm:spPr/>
    </dgm:pt>
    <dgm:pt modelId="{25863BDA-2F5A-424C-A80E-AC4EA7F3E60B}" type="pres">
      <dgm:prSet presAssocID="{2A060183-8047-1443-8FE1-E4CCCA3468B7}" presName="parTx1" presStyleLbl="revTx" presStyleIdx="0" presStyleCnt="7"/>
      <dgm:spPr/>
      <dgm:t>
        <a:bodyPr/>
        <a:lstStyle/>
        <a:p>
          <a:endParaRPr lang="en-AU"/>
        </a:p>
      </dgm:t>
    </dgm:pt>
    <dgm:pt modelId="{1F1E4024-960F-5543-AA6F-1828C10E8E0E}" type="pres">
      <dgm:prSet presAssocID="{2A060183-8047-1443-8FE1-E4CCCA3468B7}" presName="desTx1" presStyleLbl="revTx" presStyleIdx="1" presStyleCnt="7">
        <dgm:presLayoutVars>
          <dgm:bulletEnabled val="1"/>
        </dgm:presLayoutVars>
      </dgm:prSet>
      <dgm:spPr/>
      <dgm:t>
        <a:bodyPr/>
        <a:lstStyle/>
        <a:p>
          <a:endParaRPr lang="en-AU"/>
        </a:p>
      </dgm:t>
    </dgm:pt>
    <dgm:pt modelId="{14BAA9C0-E7AE-B446-B503-893F00BF71AB}" type="pres">
      <dgm:prSet presAssocID="{2A060183-8047-1443-8FE1-E4CCCA3468B7}" presName="c1" presStyleLbl="node1" presStyleIdx="0" presStyleCnt="19"/>
      <dgm:spPr/>
    </dgm:pt>
    <dgm:pt modelId="{D637985E-31D5-2346-8E48-1DFC3DD4AD80}" type="pres">
      <dgm:prSet presAssocID="{2A060183-8047-1443-8FE1-E4CCCA3468B7}" presName="c2" presStyleLbl="node1" presStyleIdx="1" presStyleCnt="19"/>
      <dgm:spPr/>
    </dgm:pt>
    <dgm:pt modelId="{DBA1850C-9C0F-0943-854E-62FADBF8BFF2}" type="pres">
      <dgm:prSet presAssocID="{2A060183-8047-1443-8FE1-E4CCCA3468B7}" presName="c3" presStyleLbl="node1" presStyleIdx="2" presStyleCnt="19"/>
      <dgm:spPr/>
    </dgm:pt>
    <dgm:pt modelId="{2CB32FE7-45BF-5A4C-8C50-D91C4649267D}" type="pres">
      <dgm:prSet presAssocID="{2A060183-8047-1443-8FE1-E4CCCA3468B7}" presName="c4" presStyleLbl="node1" presStyleIdx="3" presStyleCnt="19"/>
      <dgm:spPr/>
    </dgm:pt>
    <dgm:pt modelId="{C6AEB614-4603-C941-AE3A-7B56DCB27B62}" type="pres">
      <dgm:prSet presAssocID="{2A060183-8047-1443-8FE1-E4CCCA3468B7}" presName="c5" presStyleLbl="node1" presStyleIdx="4" presStyleCnt="19"/>
      <dgm:spPr/>
    </dgm:pt>
    <dgm:pt modelId="{25531D19-0C8D-CB4A-B6F6-5550ABE421C9}" type="pres">
      <dgm:prSet presAssocID="{2A060183-8047-1443-8FE1-E4CCCA3468B7}" presName="c6" presStyleLbl="node1" presStyleIdx="5" presStyleCnt="19"/>
      <dgm:spPr/>
    </dgm:pt>
    <dgm:pt modelId="{0C394B30-5258-2D4D-A38F-91BFD50C061A}" type="pres">
      <dgm:prSet presAssocID="{2A060183-8047-1443-8FE1-E4CCCA3468B7}" presName="c7" presStyleLbl="node1" presStyleIdx="6" presStyleCnt="19"/>
      <dgm:spPr/>
    </dgm:pt>
    <dgm:pt modelId="{B5E34557-42F2-144A-BA93-5E755B100679}" type="pres">
      <dgm:prSet presAssocID="{2A060183-8047-1443-8FE1-E4CCCA3468B7}" presName="c8" presStyleLbl="node1" presStyleIdx="7" presStyleCnt="19"/>
      <dgm:spPr/>
    </dgm:pt>
    <dgm:pt modelId="{228C1AFA-AABB-6245-B657-A94239D11049}" type="pres">
      <dgm:prSet presAssocID="{2A060183-8047-1443-8FE1-E4CCCA3468B7}" presName="c9" presStyleLbl="node1" presStyleIdx="8" presStyleCnt="19"/>
      <dgm:spPr/>
    </dgm:pt>
    <dgm:pt modelId="{794253D1-0F49-9546-AADC-9B2F29B94022}" type="pres">
      <dgm:prSet presAssocID="{2A060183-8047-1443-8FE1-E4CCCA3468B7}" presName="c10" presStyleLbl="node1" presStyleIdx="9" presStyleCnt="19"/>
      <dgm:spPr/>
    </dgm:pt>
    <dgm:pt modelId="{C170B29A-D978-6E4B-95F6-273876A8DECE}" type="pres">
      <dgm:prSet presAssocID="{2A060183-8047-1443-8FE1-E4CCCA3468B7}" presName="c11" presStyleLbl="node1" presStyleIdx="10" presStyleCnt="19"/>
      <dgm:spPr/>
    </dgm:pt>
    <dgm:pt modelId="{54602FD7-31B8-4A45-BCFD-6B8966EC4222}" type="pres">
      <dgm:prSet presAssocID="{2A060183-8047-1443-8FE1-E4CCCA3468B7}" presName="c12" presStyleLbl="node1" presStyleIdx="11" presStyleCnt="19"/>
      <dgm:spPr/>
    </dgm:pt>
    <dgm:pt modelId="{E8420032-0D91-604D-8452-78D639839C24}" type="pres">
      <dgm:prSet presAssocID="{2A060183-8047-1443-8FE1-E4CCCA3468B7}" presName="c13" presStyleLbl="node1" presStyleIdx="12" presStyleCnt="19"/>
      <dgm:spPr/>
    </dgm:pt>
    <dgm:pt modelId="{72447A6E-3BAC-5345-8B5F-D3C25BEF8948}" type="pres">
      <dgm:prSet presAssocID="{2A060183-8047-1443-8FE1-E4CCCA3468B7}" presName="c14" presStyleLbl="node1" presStyleIdx="13" presStyleCnt="19"/>
      <dgm:spPr/>
    </dgm:pt>
    <dgm:pt modelId="{B81E25E5-7A7C-6842-99E2-B62AE753D5A2}" type="pres">
      <dgm:prSet presAssocID="{2A060183-8047-1443-8FE1-E4CCCA3468B7}" presName="c15" presStyleLbl="node1" presStyleIdx="14" presStyleCnt="19"/>
      <dgm:spPr/>
    </dgm:pt>
    <dgm:pt modelId="{28EC68F6-7EE3-B54A-80B8-7609E6463498}" type="pres">
      <dgm:prSet presAssocID="{2A060183-8047-1443-8FE1-E4CCCA3468B7}" presName="c16" presStyleLbl="node1" presStyleIdx="15" presStyleCnt="19"/>
      <dgm:spPr/>
    </dgm:pt>
    <dgm:pt modelId="{EC425DE5-3439-DD4C-A0F3-5CC0F21020D0}" type="pres">
      <dgm:prSet presAssocID="{2A060183-8047-1443-8FE1-E4CCCA3468B7}" presName="c17" presStyleLbl="node1" presStyleIdx="16" presStyleCnt="19"/>
      <dgm:spPr/>
    </dgm:pt>
    <dgm:pt modelId="{84774A5F-69FD-9640-A29E-C31B5F977117}" type="pres">
      <dgm:prSet presAssocID="{2A060183-8047-1443-8FE1-E4CCCA3468B7}" presName="c18" presStyleLbl="node1" presStyleIdx="17" presStyleCnt="19"/>
      <dgm:spPr/>
    </dgm:pt>
    <dgm:pt modelId="{E98EA028-6E2A-CF4A-841B-93EC2E2BEBE2}" type="pres">
      <dgm:prSet presAssocID="{46B71123-55E6-0746-B0F6-41741F794531}" presName="chevronComposite1" presStyleCnt="0"/>
      <dgm:spPr/>
    </dgm:pt>
    <dgm:pt modelId="{6F208EFB-E794-324C-93D3-77C890A7FFFA}" type="pres">
      <dgm:prSet presAssocID="{46B71123-55E6-0746-B0F6-41741F794531}" presName="chevron1" presStyleLbl="sibTrans2D1" presStyleIdx="0" presStyleCnt="3"/>
      <dgm:spPr/>
    </dgm:pt>
    <dgm:pt modelId="{565B68FB-7A1C-1E41-BFD1-B2DC1D308291}" type="pres">
      <dgm:prSet presAssocID="{46B71123-55E6-0746-B0F6-41741F794531}" presName="spChevron1" presStyleCnt="0"/>
      <dgm:spPr/>
    </dgm:pt>
    <dgm:pt modelId="{99833D80-B041-774D-AE3D-995AF8F99952}" type="pres">
      <dgm:prSet presAssocID="{6D43475B-1234-A744-B0DE-E5CA00C7B9A7}" presName="middle" presStyleCnt="0"/>
      <dgm:spPr/>
    </dgm:pt>
    <dgm:pt modelId="{0715E928-D0E7-6C4E-9C25-C7A177B36BFA}" type="pres">
      <dgm:prSet presAssocID="{6D43475B-1234-A744-B0DE-E5CA00C7B9A7}" presName="parTxMid" presStyleLbl="revTx" presStyleIdx="2" presStyleCnt="7"/>
      <dgm:spPr/>
      <dgm:t>
        <a:bodyPr/>
        <a:lstStyle/>
        <a:p>
          <a:endParaRPr lang="en-AU"/>
        </a:p>
      </dgm:t>
    </dgm:pt>
    <dgm:pt modelId="{D189171E-C159-514A-A3AD-545C8DF8859C}" type="pres">
      <dgm:prSet presAssocID="{6D43475B-1234-A744-B0DE-E5CA00C7B9A7}" presName="desTxMid" presStyleLbl="revTx" presStyleIdx="3" presStyleCnt="7" custLinFactNeighborX="-767" custLinFactNeighborY="-24021">
        <dgm:presLayoutVars>
          <dgm:bulletEnabled val="1"/>
        </dgm:presLayoutVars>
      </dgm:prSet>
      <dgm:spPr/>
      <dgm:t>
        <a:bodyPr/>
        <a:lstStyle/>
        <a:p>
          <a:endParaRPr lang="en-AU"/>
        </a:p>
      </dgm:t>
    </dgm:pt>
    <dgm:pt modelId="{0E271ADC-C962-BE43-9148-95357F3E230B}" type="pres">
      <dgm:prSet presAssocID="{6D43475B-1234-A744-B0DE-E5CA00C7B9A7}" presName="spMid" presStyleCnt="0"/>
      <dgm:spPr/>
    </dgm:pt>
    <dgm:pt modelId="{7E33DB45-AD4E-3A47-9DE7-0D0664E0528D}" type="pres">
      <dgm:prSet presAssocID="{B06D28F0-F6E5-784C-B183-A6FC5AF0968D}" presName="chevronComposite1" presStyleCnt="0"/>
      <dgm:spPr/>
    </dgm:pt>
    <dgm:pt modelId="{F5631E72-28C4-F947-84D8-6801DD582849}" type="pres">
      <dgm:prSet presAssocID="{B06D28F0-F6E5-784C-B183-A6FC5AF0968D}" presName="chevron1" presStyleLbl="sibTrans2D1" presStyleIdx="1" presStyleCnt="3"/>
      <dgm:spPr/>
    </dgm:pt>
    <dgm:pt modelId="{D824A9A3-4B24-A74E-90B3-22ACBFC43E75}" type="pres">
      <dgm:prSet presAssocID="{B06D28F0-F6E5-784C-B183-A6FC5AF0968D}" presName="spChevron1" presStyleCnt="0"/>
      <dgm:spPr/>
    </dgm:pt>
    <dgm:pt modelId="{C03F6B01-3501-FD46-87B9-44ACE37785FF}" type="pres">
      <dgm:prSet presAssocID="{BE02C81D-62EF-3846-A63B-6757605BF4A4}" presName="middle" presStyleCnt="0"/>
      <dgm:spPr/>
    </dgm:pt>
    <dgm:pt modelId="{A48E6943-5BA3-864A-9CC1-FA013BAB1E45}" type="pres">
      <dgm:prSet presAssocID="{BE02C81D-62EF-3846-A63B-6757605BF4A4}" presName="parTxMid" presStyleLbl="revTx" presStyleIdx="4" presStyleCnt="7"/>
      <dgm:spPr/>
      <dgm:t>
        <a:bodyPr/>
        <a:lstStyle/>
        <a:p>
          <a:endParaRPr lang="en-AU"/>
        </a:p>
      </dgm:t>
    </dgm:pt>
    <dgm:pt modelId="{737A6F25-0FCC-004E-9178-527ED7ADBEAD}" type="pres">
      <dgm:prSet presAssocID="{BE02C81D-62EF-3846-A63B-6757605BF4A4}" presName="desTxMid" presStyleLbl="revTx" presStyleIdx="5" presStyleCnt="7" custLinFactNeighborX="-1597" custLinFactNeighborY="-24021">
        <dgm:presLayoutVars>
          <dgm:bulletEnabled val="1"/>
        </dgm:presLayoutVars>
      </dgm:prSet>
      <dgm:spPr/>
      <dgm:t>
        <a:bodyPr/>
        <a:lstStyle/>
        <a:p>
          <a:endParaRPr lang="en-AU"/>
        </a:p>
      </dgm:t>
    </dgm:pt>
    <dgm:pt modelId="{F286BFE4-39F3-BB47-9D03-7202111B9CF7}" type="pres">
      <dgm:prSet presAssocID="{BE02C81D-62EF-3846-A63B-6757605BF4A4}" presName="spMid" presStyleCnt="0"/>
      <dgm:spPr/>
    </dgm:pt>
    <dgm:pt modelId="{78BF1465-0FEB-E04F-A6C8-57E703C0B14F}" type="pres">
      <dgm:prSet presAssocID="{4499CF25-75D2-554F-BAAD-AB7A7808CF04}" presName="chevronComposite1" presStyleCnt="0"/>
      <dgm:spPr/>
    </dgm:pt>
    <dgm:pt modelId="{76598113-E4B6-A04A-A792-64FD817C1762}" type="pres">
      <dgm:prSet presAssocID="{4499CF25-75D2-554F-BAAD-AB7A7808CF04}" presName="chevron1" presStyleLbl="sibTrans2D1" presStyleIdx="2" presStyleCnt="3"/>
      <dgm:spPr/>
    </dgm:pt>
    <dgm:pt modelId="{C4FD3020-A164-CC42-AC0B-29E3CF6E9CF2}" type="pres">
      <dgm:prSet presAssocID="{4499CF25-75D2-554F-BAAD-AB7A7808CF04}" presName="spChevron1" presStyleCnt="0"/>
      <dgm:spPr/>
    </dgm:pt>
    <dgm:pt modelId="{A6DFF010-72F5-A943-B520-7E6744A81F90}" type="pres">
      <dgm:prSet presAssocID="{71852CD2-E622-3C4C-AC87-5A2191DF4AB0}" presName="last" presStyleCnt="0"/>
      <dgm:spPr/>
    </dgm:pt>
    <dgm:pt modelId="{B15E9D5A-5BFA-D847-B00C-9E52584C4588}" type="pres">
      <dgm:prSet presAssocID="{71852CD2-E622-3C4C-AC87-5A2191DF4AB0}" presName="circleTx" presStyleLbl="node1" presStyleIdx="18" presStyleCnt="19"/>
      <dgm:spPr/>
      <dgm:t>
        <a:bodyPr/>
        <a:lstStyle/>
        <a:p>
          <a:endParaRPr lang="en-AU"/>
        </a:p>
      </dgm:t>
    </dgm:pt>
    <dgm:pt modelId="{59098003-2D4C-5F45-9D64-5A0132429E27}" type="pres">
      <dgm:prSet presAssocID="{71852CD2-E622-3C4C-AC87-5A2191DF4AB0}" presName="desTxN" presStyleLbl="revTx" presStyleIdx="6" presStyleCnt="7">
        <dgm:presLayoutVars>
          <dgm:bulletEnabled val="1"/>
        </dgm:presLayoutVars>
      </dgm:prSet>
      <dgm:spPr/>
      <dgm:t>
        <a:bodyPr/>
        <a:lstStyle/>
        <a:p>
          <a:endParaRPr lang="en-AU"/>
        </a:p>
      </dgm:t>
    </dgm:pt>
    <dgm:pt modelId="{7FCB9A2E-7F27-E04A-A700-942DCF5F5766}" type="pres">
      <dgm:prSet presAssocID="{71852CD2-E622-3C4C-AC87-5A2191DF4AB0}" presName="spN" presStyleCnt="0"/>
      <dgm:spPr/>
    </dgm:pt>
  </dgm:ptLst>
  <dgm:cxnLst>
    <dgm:cxn modelId="{F961D37D-1DAF-F243-A28D-E8756309F5A0}" srcId="{71852CD2-E622-3C4C-AC87-5A2191DF4AB0}" destId="{1ED1D236-07C9-6541-A5F3-AA7FD3C3B03E}" srcOrd="0" destOrd="0" parTransId="{1A8F8148-3C99-A946-88C4-95EAC8248D22}" sibTransId="{A350CE91-4BB1-CE47-BFA8-0C76011361C0}"/>
    <dgm:cxn modelId="{68DDA1E9-1848-8D43-9F0B-4EF403F866B7}" srcId="{6D43475B-1234-A744-B0DE-E5CA00C7B9A7}" destId="{B849874D-71D2-324C-8AED-9547B6D736FA}" srcOrd="0" destOrd="0" parTransId="{6554673E-E04A-D842-9231-F3312D16D55C}" sibTransId="{304E4A2E-C17A-694E-A60E-28DCD3F11C70}"/>
    <dgm:cxn modelId="{2F77B596-4FCE-E34D-A30B-B913D90B4A6F}" type="presOf" srcId="{1ED1D236-07C9-6541-A5F3-AA7FD3C3B03E}" destId="{59098003-2D4C-5F45-9D64-5A0132429E27}" srcOrd="0" destOrd="0" presId="urn:microsoft.com/office/officeart/2009/3/layout/RandomtoResultProcess"/>
    <dgm:cxn modelId="{171E1871-1784-884A-911A-5279D0A95AE7}" srcId="{E8D4B09A-FCDE-784B-9F94-906C4F5290F5}" destId="{71852CD2-E622-3C4C-AC87-5A2191DF4AB0}" srcOrd="3" destOrd="0" parTransId="{12122F5B-3E11-4545-BC34-F782017FC245}" sibTransId="{728BBCA4-4F72-3E46-BE89-9731DDEE8A32}"/>
    <dgm:cxn modelId="{6206C02E-3CFA-D148-8C4E-AE12BE6C2DAC}" srcId="{BE02C81D-62EF-3846-A63B-6757605BF4A4}" destId="{B8680D5B-DA64-4D4C-AD25-06C7C5A993AE}" srcOrd="0" destOrd="0" parTransId="{98B63CE0-0808-6744-BAC9-734B46070A05}" sibTransId="{FEC423D0-CB09-E842-9125-59FBC592F1D6}"/>
    <dgm:cxn modelId="{CC359D14-8A88-C441-A686-BB71FC33FC39}" type="presOf" srcId="{2A060183-8047-1443-8FE1-E4CCCA3468B7}" destId="{25863BDA-2F5A-424C-A80E-AC4EA7F3E60B}" srcOrd="0" destOrd="0" presId="urn:microsoft.com/office/officeart/2009/3/layout/RandomtoResultProcess"/>
    <dgm:cxn modelId="{19237F1F-7C96-CF4D-A908-FC3DB337F300}" type="presOf" srcId="{B8680D5B-DA64-4D4C-AD25-06C7C5A993AE}" destId="{737A6F25-0FCC-004E-9178-527ED7ADBEAD}" srcOrd="0" destOrd="0" presId="urn:microsoft.com/office/officeart/2009/3/layout/RandomtoResultProcess"/>
    <dgm:cxn modelId="{B8376022-11FE-D84D-85D4-1CD7A9586E6E}" type="presOf" srcId="{BE02C81D-62EF-3846-A63B-6757605BF4A4}" destId="{A48E6943-5BA3-864A-9CC1-FA013BAB1E45}" srcOrd="0" destOrd="0" presId="urn:microsoft.com/office/officeart/2009/3/layout/RandomtoResultProcess"/>
    <dgm:cxn modelId="{27289C66-46F1-A946-A5BC-1B2230AE4FE6}" srcId="{E8D4B09A-FCDE-784B-9F94-906C4F5290F5}" destId="{2A060183-8047-1443-8FE1-E4CCCA3468B7}" srcOrd="0" destOrd="0" parTransId="{8EB90A9E-ED42-AB48-A31A-9A6924A8EDE5}" sibTransId="{46B71123-55E6-0746-B0F6-41741F794531}"/>
    <dgm:cxn modelId="{E8AC9CE9-13AF-0044-872C-55A7007142B1}" type="presOf" srcId="{E8D4B09A-FCDE-784B-9F94-906C4F5290F5}" destId="{5F5D0C92-A976-7F4E-BE60-DE2FEB5ABE4D}" srcOrd="0" destOrd="0" presId="urn:microsoft.com/office/officeart/2009/3/layout/RandomtoResultProcess"/>
    <dgm:cxn modelId="{5DE2A6F8-925E-104B-BBC9-7CAA5DE17C74}" type="presOf" srcId="{B849874D-71D2-324C-8AED-9547B6D736FA}" destId="{D189171E-C159-514A-A3AD-545C8DF8859C}" srcOrd="0" destOrd="0" presId="urn:microsoft.com/office/officeart/2009/3/layout/RandomtoResultProcess"/>
    <dgm:cxn modelId="{CDB40DBA-33BE-A649-B491-D84185D0791F}" srcId="{E8D4B09A-FCDE-784B-9F94-906C4F5290F5}" destId="{BE02C81D-62EF-3846-A63B-6757605BF4A4}" srcOrd="2" destOrd="0" parTransId="{2A4AC5D0-2119-F746-8767-F008DCE8DF7C}" sibTransId="{4499CF25-75D2-554F-BAAD-AB7A7808CF04}"/>
    <dgm:cxn modelId="{EF180D22-58A7-E840-9693-5A69A9A84F6E}" type="presOf" srcId="{71852CD2-E622-3C4C-AC87-5A2191DF4AB0}" destId="{B15E9D5A-5BFA-D847-B00C-9E52584C4588}" srcOrd="0" destOrd="0" presId="urn:microsoft.com/office/officeart/2009/3/layout/RandomtoResultProcess"/>
    <dgm:cxn modelId="{44B9F8D9-0946-9747-BC1D-A5FB502D630A}" type="presOf" srcId="{70324B1E-305A-FD4F-AF3F-B9AE9E5FF726}" destId="{1F1E4024-960F-5543-AA6F-1828C10E8E0E}" srcOrd="0" destOrd="0" presId="urn:microsoft.com/office/officeart/2009/3/layout/RandomtoResultProcess"/>
    <dgm:cxn modelId="{D637C057-E7A4-744C-954F-4DA1E726AC01}" type="presOf" srcId="{6D43475B-1234-A744-B0DE-E5CA00C7B9A7}" destId="{0715E928-D0E7-6C4E-9C25-C7A177B36BFA}" srcOrd="0" destOrd="0" presId="urn:microsoft.com/office/officeart/2009/3/layout/RandomtoResultProcess"/>
    <dgm:cxn modelId="{A86B55BF-F044-B849-8DD9-BB31DBE20C3C}" srcId="{E8D4B09A-FCDE-784B-9F94-906C4F5290F5}" destId="{6D43475B-1234-A744-B0DE-E5CA00C7B9A7}" srcOrd="1" destOrd="0" parTransId="{E36F74CA-3A3D-034B-BE71-376CD2CC8731}" sibTransId="{B06D28F0-F6E5-784C-B183-A6FC5AF0968D}"/>
    <dgm:cxn modelId="{DCBC121A-1025-5749-858A-C2D8A953E29E}" srcId="{2A060183-8047-1443-8FE1-E4CCCA3468B7}" destId="{70324B1E-305A-FD4F-AF3F-B9AE9E5FF726}" srcOrd="0" destOrd="0" parTransId="{5A8DED2A-DE10-DD44-B291-A959C680BDCA}" sibTransId="{EF144379-6FB9-AE41-8C3F-66ABACD2711B}"/>
    <dgm:cxn modelId="{C936C9CA-6B45-A04F-994D-341AC0D8F2EC}" type="presParOf" srcId="{5F5D0C92-A976-7F4E-BE60-DE2FEB5ABE4D}" destId="{1AEFA3D8-FA8E-9745-AD1E-3F5A8876D0A2}" srcOrd="0" destOrd="0" presId="urn:microsoft.com/office/officeart/2009/3/layout/RandomtoResultProcess"/>
    <dgm:cxn modelId="{B799050A-681D-1343-8186-FE499448DB77}" type="presParOf" srcId="{1AEFA3D8-FA8E-9745-AD1E-3F5A8876D0A2}" destId="{25863BDA-2F5A-424C-A80E-AC4EA7F3E60B}" srcOrd="0" destOrd="0" presId="urn:microsoft.com/office/officeart/2009/3/layout/RandomtoResultProcess"/>
    <dgm:cxn modelId="{198E0B39-D4AA-BA4D-A34B-4CF05FF9893E}" type="presParOf" srcId="{1AEFA3D8-FA8E-9745-AD1E-3F5A8876D0A2}" destId="{1F1E4024-960F-5543-AA6F-1828C10E8E0E}" srcOrd="1" destOrd="0" presId="urn:microsoft.com/office/officeart/2009/3/layout/RandomtoResultProcess"/>
    <dgm:cxn modelId="{6BEB27F2-D694-204E-AE34-9FB5EEE07DCA}" type="presParOf" srcId="{1AEFA3D8-FA8E-9745-AD1E-3F5A8876D0A2}" destId="{14BAA9C0-E7AE-B446-B503-893F00BF71AB}" srcOrd="2" destOrd="0" presId="urn:microsoft.com/office/officeart/2009/3/layout/RandomtoResultProcess"/>
    <dgm:cxn modelId="{6BD57BEE-E0F2-E54E-8687-0847DED0D8F8}" type="presParOf" srcId="{1AEFA3D8-FA8E-9745-AD1E-3F5A8876D0A2}" destId="{D637985E-31D5-2346-8E48-1DFC3DD4AD80}" srcOrd="3" destOrd="0" presId="urn:microsoft.com/office/officeart/2009/3/layout/RandomtoResultProcess"/>
    <dgm:cxn modelId="{015C65D9-EC45-BD40-BA7C-34238E9F5A23}" type="presParOf" srcId="{1AEFA3D8-FA8E-9745-AD1E-3F5A8876D0A2}" destId="{DBA1850C-9C0F-0943-854E-62FADBF8BFF2}" srcOrd="4" destOrd="0" presId="urn:microsoft.com/office/officeart/2009/3/layout/RandomtoResultProcess"/>
    <dgm:cxn modelId="{7E88B670-F9E0-F643-A7C5-C8054C7157D2}" type="presParOf" srcId="{1AEFA3D8-FA8E-9745-AD1E-3F5A8876D0A2}" destId="{2CB32FE7-45BF-5A4C-8C50-D91C4649267D}" srcOrd="5" destOrd="0" presId="urn:microsoft.com/office/officeart/2009/3/layout/RandomtoResultProcess"/>
    <dgm:cxn modelId="{66F038E1-999E-CB48-B66E-75DE1A7F8AF3}" type="presParOf" srcId="{1AEFA3D8-FA8E-9745-AD1E-3F5A8876D0A2}" destId="{C6AEB614-4603-C941-AE3A-7B56DCB27B62}" srcOrd="6" destOrd="0" presId="urn:microsoft.com/office/officeart/2009/3/layout/RandomtoResultProcess"/>
    <dgm:cxn modelId="{5F0CC630-6E3C-FF4C-88E4-AF7D3F087B0C}" type="presParOf" srcId="{1AEFA3D8-FA8E-9745-AD1E-3F5A8876D0A2}" destId="{25531D19-0C8D-CB4A-B6F6-5550ABE421C9}" srcOrd="7" destOrd="0" presId="urn:microsoft.com/office/officeart/2009/3/layout/RandomtoResultProcess"/>
    <dgm:cxn modelId="{3E373C17-AAE1-CB47-9E9A-162F735B9B9B}" type="presParOf" srcId="{1AEFA3D8-FA8E-9745-AD1E-3F5A8876D0A2}" destId="{0C394B30-5258-2D4D-A38F-91BFD50C061A}" srcOrd="8" destOrd="0" presId="urn:microsoft.com/office/officeart/2009/3/layout/RandomtoResultProcess"/>
    <dgm:cxn modelId="{AF330F49-4C1E-F44B-BFFF-BA11EB0F8E63}" type="presParOf" srcId="{1AEFA3D8-FA8E-9745-AD1E-3F5A8876D0A2}" destId="{B5E34557-42F2-144A-BA93-5E755B100679}" srcOrd="9" destOrd="0" presId="urn:microsoft.com/office/officeart/2009/3/layout/RandomtoResultProcess"/>
    <dgm:cxn modelId="{D54F22AA-5DDF-5149-8A6C-8A54AB1EA850}" type="presParOf" srcId="{1AEFA3D8-FA8E-9745-AD1E-3F5A8876D0A2}" destId="{228C1AFA-AABB-6245-B657-A94239D11049}" srcOrd="10" destOrd="0" presId="urn:microsoft.com/office/officeart/2009/3/layout/RandomtoResultProcess"/>
    <dgm:cxn modelId="{8D277F26-7D46-EA44-AD0C-6D37D7EDC016}" type="presParOf" srcId="{1AEFA3D8-FA8E-9745-AD1E-3F5A8876D0A2}" destId="{794253D1-0F49-9546-AADC-9B2F29B94022}" srcOrd="11" destOrd="0" presId="urn:microsoft.com/office/officeart/2009/3/layout/RandomtoResultProcess"/>
    <dgm:cxn modelId="{1BCF6299-32A1-374B-BE29-1B4DA58B6E3F}" type="presParOf" srcId="{1AEFA3D8-FA8E-9745-AD1E-3F5A8876D0A2}" destId="{C170B29A-D978-6E4B-95F6-273876A8DECE}" srcOrd="12" destOrd="0" presId="urn:microsoft.com/office/officeart/2009/3/layout/RandomtoResultProcess"/>
    <dgm:cxn modelId="{BFE48B7A-3E0E-B040-BCA7-74AB0DF950A1}" type="presParOf" srcId="{1AEFA3D8-FA8E-9745-AD1E-3F5A8876D0A2}" destId="{54602FD7-31B8-4A45-BCFD-6B8966EC4222}" srcOrd="13" destOrd="0" presId="urn:microsoft.com/office/officeart/2009/3/layout/RandomtoResultProcess"/>
    <dgm:cxn modelId="{1DC6903B-C302-2E4C-8D23-68E0AE07FB65}" type="presParOf" srcId="{1AEFA3D8-FA8E-9745-AD1E-3F5A8876D0A2}" destId="{E8420032-0D91-604D-8452-78D639839C24}" srcOrd="14" destOrd="0" presId="urn:microsoft.com/office/officeart/2009/3/layout/RandomtoResultProcess"/>
    <dgm:cxn modelId="{B29E38F8-7F05-0943-953F-E5B0E0A90B30}" type="presParOf" srcId="{1AEFA3D8-FA8E-9745-AD1E-3F5A8876D0A2}" destId="{72447A6E-3BAC-5345-8B5F-D3C25BEF8948}" srcOrd="15" destOrd="0" presId="urn:microsoft.com/office/officeart/2009/3/layout/RandomtoResultProcess"/>
    <dgm:cxn modelId="{0FF9CF56-2175-134E-A07F-CECA0847B0D2}" type="presParOf" srcId="{1AEFA3D8-FA8E-9745-AD1E-3F5A8876D0A2}" destId="{B81E25E5-7A7C-6842-99E2-B62AE753D5A2}" srcOrd="16" destOrd="0" presId="urn:microsoft.com/office/officeart/2009/3/layout/RandomtoResultProcess"/>
    <dgm:cxn modelId="{B3F236C8-0235-A347-A3A2-79A1BD2DC006}" type="presParOf" srcId="{1AEFA3D8-FA8E-9745-AD1E-3F5A8876D0A2}" destId="{28EC68F6-7EE3-B54A-80B8-7609E6463498}" srcOrd="17" destOrd="0" presId="urn:microsoft.com/office/officeart/2009/3/layout/RandomtoResultProcess"/>
    <dgm:cxn modelId="{F4864B33-6499-F54C-821B-81A69359B7D8}" type="presParOf" srcId="{1AEFA3D8-FA8E-9745-AD1E-3F5A8876D0A2}" destId="{EC425DE5-3439-DD4C-A0F3-5CC0F21020D0}" srcOrd="18" destOrd="0" presId="urn:microsoft.com/office/officeart/2009/3/layout/RandomtoResultProcess"/>
    <dgm:cxn modelId="{D59DE30F-7B9E-A942-9087-6DA1C4FCC8A8}" type="presParOf" srcId="{1AEFA3D8-FA8E-9745-AD1E-3F5A8876D0A2}" destId="{84774A5F-69FD-9640-A29E-C31B5F977117}" srcOrd="19" destOrd="0" presId="urn:microsoft.com/office/officeart/2009/3/layout/RandomtoResultProcess"/>
    <dgm:cxn modelId="{41D95BC6-7670-C94C-91DC-A1A68E2073BE}" type="presParOf" srcId="{5F5D0C92-A976-7F4E-BE60-DE2FEB5ABE4D}" destId="{E98EA028-6E2A-CF4A-841B-93EC2E2BEBE2}" srcOrd="1" destOrd="0" presId="urn:microsoft.com/office/officeart/2009/3/layout/RandomtoResultProcess"/>
    <dgm:cxn modelId="{97E5E288-1CB7-F747-84EF-5B5ABCECF4C5}" type="presParOf" srcId="{E98EA028-6E2A-CF4A-841B-93EC2E2BEBE2}" destId="{6F208EFB-E794-324C-93D3-77C890A7FFFA}" srcOrd="0" destOrd="0" presId="urn:microsoft.com/office/officeart/2009/3/layout/RandomtoResultProcess"/>
    <dgm:cxn modelId="{7A34E1E4-CABE-814B-9190-00F830B3A205}" type="presParOf" srcId="{E98EA028-6E2A-CF4A-841B-93EC2E2BEBE2}" destId="{565B68FB-7A1C-1E41-BFD1-B2DC1D308291}" srcOrd="1" destOrd="0" presId="urn:microsoft.com/office/officeart/2009/3/layout/RandomtoResultProcess"/>
    <dgm:cxn modelId="{AD2EC888-D7A0-4C4A-8FF7-2175AE115B14}" type="presParOf" srcId="{5F5D0C92-A976-7F4E-BE60-DE2FEB5ABE4D}" destId="{99833D80-B041-774D-AE3D-995AF8F99952}" srcOrd="2" destOrd="0" presId="urn:microsoft.com/office/officeart/2009/3/layout/RandomtoResultProcess"/>
    <dgm:cxn modelId="{32329646-1376-5E42-ADF2-6A6431BF625C}" type="presParOf" srcId="{99833D80-B041-774D-AE3D-995AF8F99952}" destId="{0715E928-D0E7-6C4E-9C25-C7A177B36BFA}" srcOrd="0" destOrd="0" presId="urn:microsoft.com/office/officeart/2009/3/layout/RandomtoResultProcess"/>
    <dgm:cxn modelId="{F9ECD8A9-03CA-BC41-A73E-4D90F9E90E2A}" type="presParOf" srcId="{99833D80-B041-774D-AE3D-995AF8F99952}" destId="{D189171E-C159-514A-A3AD-545C8DF8859C}" srcOrd="1" destOrd="0" presId="urn:microsoft.com/office/officeart/2009/3/layout/RandomtoResultProcess"/>
    <dgm:cxn modelId="{0CA70AB8-B30D-1A48-ABD5-DCB66AE7FB0B}" type="presParOf" srcId="{99833D80-B041-774D-AE3D-995AF8F99952}" destId="{0E271ADC-C962-BE43-9148-95357F3E230B}" srcOrd="2" destOrd="0" presId="urn:microsoft.com/office/officeart/2009/3/layout/RandomtoResultProcess"/>
    <dgm:cxn modelId="{18E9331E-BF43-4C43-A5B5-D7AA9297E4ED}" type="presParOf" srcId="{5F5D0C92-A976-7F4E-BE60-DE2FEB5ABE4D}" destId="{7E33DB45-AD4E-3A47-9DE7-0D0664E0528D}" srcOrd="3" destOrd="0" presId="urn:microsoft.com/office/officeart/2009/3/layout/RandomtoResultProcess"/>
    <dgm:cxn modelId="{21252D3B-AB29-B942-9DBA-B7A24EE7B2B1}" type="presParOf" srcId="{7E33DB45-AD4E-3A47-9DE7-0D0664E0528D}" destId="{F5631E72-28C4-F947-84D8-6801DD582849}" srcOrd="0" destOrd="0" presId="urn:microsoft.com/office/officeart/2009/3/layout/RandomtoResultProcess"/>
    <dgm:cxn modelId="{12A49460-39DC-FE44-9D8D-DBAC6052C2E9}" type="presParOf" srcId="{7E33DB45-AD4E-3A47-9DE7-0D0664E0528D}" destId="{D824A9A3-4B24-A74E-90B3-22ACBFC43E75}" srcOrd="1" destOrd="0" presId="urn:microsoft.com/office/officeart/2009/3/layout/RandomtoResultProcess"/>
    <dgm:cxn modelId="{B1A8131C-E37E-D94C-8DC9-492BC399DEA4}" type="presParOf" srcId="{5F5D0C92-A976-7F4E-BE60-DE2FEB5ABE4D}" destId="{C03F6B01-3501-FD46-87B9-44ACE37785FF}" srcOrd="4" destOrd="0" presId="urn:microsoft.com/office/officeart/2009/3/layout/RandomtoResultProcess"/>
    <dgm:cxn modelId="{CE0CDBD0-8B3B-CF4D-B561-9D9CFAFAEB57}" type="presParOf" srcId="{C03F6B01-3501-FD46-87B9-44ACE37785FF}" destId="{A48E6943-5BA3-864A-9CC1-FA013BAB1E45}" srcOrd="0" destOrd="0" presId="urn:microsoft.com/office/officeart/2009/3/layout/RandomtoResultProcess"/>
    <dgm:cxn modelId="{10D4EDEE-58E5-4E43-BB47-CB29C47F2E14}" type="presParOf" srcId="{C03F6B01-3501-FD46-87B9-44ACE37785FF}" destId="{737A6F25-0FCC-004E-9178-527ED7ADBEAD}" srcOrd="1" destOrd="0" presId="urn:microsoft.com/office/officeart/2009/3/layout/RandomtoResultProcess"/>
    <dgm:cxn modelId="{CB3E57A1-033E-6F43-8759-D66F0CDC9B3D}" type="presParOf" srcId="{C03F6B01-3501-FD46-87B9-44ACE37785FF}" destId="{F286BFE4-39F3-BB47-9D03-7202111B9CF7}" srcOrd="2" destOrd="0" presId="urn:microsoft.com/office/officeart/2009/3/layout/RandomtoResultProcess"/>
    <dgm:cxn modelId="{9D6C9413-D858-6F4F-8D2B-B86486070823}" type="presParOf" srcId="{5F5D0C92-A976-7F4E-BE60-DE2FEB5ABE4D}" destId="{78BF1465-0FEB-E04F-A6C8-57E703C0B14F}" srcOrd="5" destOrd="0" presId="urn:microsoft.com/office/officeart/2009/3/layout/RandomtoResultProcess"/>
    <dgm:cxn modelId="{045AA616-F1D4-9647-A725-A5B6991893CD}" type="presParOf" srcId="{78BF1465-0FEB-E04F-A6C8-57E703C0B14F}" destId="{76598113-E4B6-A04A-A792-64FD817C1762}" srcOrd="0" destOrd="0" presId="urn:microsoft.com/office/officeart/2009/3/layout/RandomtoResultProcess"/>
    <dgm:cxn modelId="{52749582-EA76-DF48-98A1-C77D61C0F2B3}" type="presParOf" srcId="{78BF1465-0FEB-E04F-A6C8-57E703C0B14F}" destId="{C4FD3020-A164-CC42-AC0B-29E3CF6E9CF2}" srcOrd="1" destOrd="0" presId="urn:microsoft.com/office/officeart/2009/3/layout/RandomtoResultProcess"/>
    <dgm:cxn modelId="{680FE527-B060-824F-9574-43653671095D}" type="presParOf" srcId="{5F5D0C92-A976-7F4E-BE60-DE2FEB5ABE4D}" destId="{A6DFF010-72F5-A943-B520-7E6744A81F90}" srcOrd="6" destOrd="0" presId="urn:microsoft.com/office/officeart/2009/3/layout/RandomtoResultProcess"/>
    <dgm:cxn modelId="{78B2A2B3-7322-E44D-BD83-9AD61DBB6AE8}" type="presParOf" srcId="{A6DFF010-72F5-A943-B520-7E6744A81F90}" destId="{B15E9D5A-5BFA-D847-B00C-9E52584C4588}" srcOrd="0" destOrd="0" presId="urn:microsoft.com/office/officeart/2009/3/layout/RandomtoResultProcess"/>
    <dgm:cxn modelId="{D0558E42-56AC-3D43-8693-1FDD0E2D7A90}" type="presParOf" srcId="{A6DFF010-72F5-A943-B520-7E6744A81F90}" destId="{59098003-2D4C-5F45-9D64-5A0132429E27}" srcOrd="1" destOrd="0" presId="urn:microsoft.com/office/officeart/2009/3/layout/RandomtoResultProcess"/>
    <dgm:cxn modelId="{6CD3A42E-C13E-884F-AC0E-0112A85007BC}" type="presParOf" srcId="{A6DFF010-72F5-A943-B520-7E6744A81F90}" destId="{7FCB9A2E-7F27-E04A-A700-942DCF5F5766}"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69E9A3-C1FC-44EF-BF83-67064C9AD693}" type="doc">
      <dgm:prSet loTypeId="urn:microsoft.com/office/officeart/2011/layout/CircleProcess" loCatId="process" qsTypeId="urn:microsoft.com/office/officeart/2005/8/quickstyle/simple4" qsCatId="simple" csTypeId="urn:microsoft.com/office/officeart/2005/8/colors/colorful1" csCatId="colorful" phldr="1"/>
      <dgm:spPr/>
      <dgm:t>
        <a:bodyPr/>
        <a:lstStyle/>
        <a:p>
          <a:endParaRPr lang="en-US"/>
        </a:p>
      </dgm:t>
    </dgm:pt>
    <dgm:pt modelId="{4D9B86C2-0BF7-47DB-B3C0-E3B6941B38DE}">
      <dgm:prSet phldrT="[Text]" custT="1"/>
      <dgm:spPr/>
      <dgm:t>
        <a:bodyPr/>
        <a:lstStyle/>
        <a:p>
          <a:r>
            <a:rPr lang="en-US" sz="1200" b="1" dirty="0">
              <a:latin typeface="Calibri Light" panose="020F0302020204030204" pitchFamily="34" charset="0"/>
              <a:cs typeface="Calibri Light" panose="020F0302020204030204" pitchFamily="34" charset="0"/>
            </a:rPr>
            <a:t>Ad-hoc</a:t>
          </a:r>
        </a:p>
      </dgm:t>
    </dgm:pt>
    <dgm:pt modelId="{66FD3CC0-1C87-4D17-816C-94E776879A7C}" type="parTrans" cxnId="{18536A83-E849-4805-BFDA-459050D5D33B}">
      <dgm:prSet/>
      <dgm:spPr/>
      <dgm:t>
        <a:bodyPr/>
        <a:lstStyle/>
        <a:p>
          <a:endParaRPr lang="en-US"/>
        </a:p>
      </dgm:t>
    </dgm:pt>
    <dgm:pt modelId="{BD5E3DB0-9CD2-4F86-85CE-EEE112A82512}" type="sibTrans" cxnId="{18536A83-E849-4805-BFDA-459050D5D33B}">
      <dgm:prSet/>
      <dgm:spPr/>
      <dgm:t>
        <a:bodyPr/>
        <a:lstStyle/>
        <a:p>
          <a:endParaRPr lang="en-US"/>
        </a:p>
      </dgm:t>
    </dgm:pt>
    <dgm:pt modelId="{20FD5538-B8C4-4547-9157-223DCF59FF83}">
      <dgm:prSet phldrT="[Text]" custT="1"/>
      <dgm:spPr/>
      <dgm:t>
        <a:bodyPr/>
        <a:lstStyle/>
        <a:p>
          <a:r>
            <a:rPr lang="en-US" sz="1200" b="1" dirty="0">
              <a:latin typeface="Calibri Light" panose="020F0302020204030204" pitchFamily="34" charset="0"/>
              <a:cs typeface="Calibri Light" panose="020F0302020204030204" pitchFamily="34" charset="0"/>
            </a:rPr>
            <a:t>Initial</a:t>
          </a:r>
        </a:p>
      </dgm:t>
    </dgm:pt>
    <dgm:pt modelId="{01F70D9F-6345-42DC-AA60-F8F8104EF240}" type="parTrans" cxnId="{4DCE74DD-1B0A-401F-B129-6E5ECDD739F6}">
      <dgm:prSet/>
      <dgm:spPr/>
      <dgm:t>
        <a:bodyPr/>
        <a:lstStyle/>
        <a:p>
          <a:endParaRPr lang="en-US"/>
        </a:p>
      </dgm:t>
    </dgm:pt>
    <dgm:pt modelId="{69DCEEB5-1715-49A0-B540-B5B03E2588C0}" type="sibTrans" cxnId="{4DCE74DD-1B0A-401F-B129-6E5ECDD739F6}">
      <dgm:prSet/>
      <dgm:spPr/>
      <dgm:t>
        <a:bodyPr/>
        <a:lstStyle/>
        <a:p>
          <a:endParaRPr lang="en-US"/>
        </a:p>
      </dgm:t>
    </dgm:pt>
    <dgm:pt modelId="{591E1529-0658-42FA-A46A-DCAD3A167761}">
      <dgm:prSet phldrT="[Text]" custT="1"/>
      <dgm:spPr/>
      <dgm:t>
        <a:bodyPr/>
        <a:lstStyle/>
        <a:p>
          <a:r>
            <a:rPr lang="en-US" sz="1200" b="1" dirty="0">
              <a:latin typeface="Calibri Light" panose="020F0302020204030204" pitchFamily="34" charset="0"/>
              <a:cs typeface="Calibri Light" panose="020F0302020204030204" pitchFamily="34" charset="0"/>
            </a:rPr>
            <a:t>Scattered</a:t>
          </a:r>
        </a:p>
      </dgm:t>
    </dgm:pt>
    <dgm:pt modelId="{4B1A0548-6D6A-4DD0-AAFF-BD78CE6DC88A}" type="parTrans" cxnId="{56189969-3CC9-48CA-BA0E-3EE0FFF34C8F}">
      <dgm:prSet/>
      <dgm:spPr/>
      <dgm:t>
        <a:bodyPr/>
        <a:lstStyle/>
        <a:p>
          <a:endParaRPr lang="en-US"/>
        </a:p>
      </dgm:t>
    </dgm:pt>
    <dgm:pt modelId="{4F80ED7A-8A7C-4CCE-94A8-EF5686068E79}" type="sibTrans" cxnId="{56189969-3CC9-48CA-BA0E-3EE0FFF34C8F}">
      <dgm:prSet/>
      <dgm:spPr/>
      <dgm:t>
        <a:bodyPr/>
        <a:lstStyle/>
        <a:p>
          <a:endParaRPr lang="en-US"/>
        </a:p>
      </dgm:t>
    </dgm:pt>
    <dgm:pt modelId="{C78D6D16-FDAE-4AD2-80AF-E92D3676272B}">
      <dgm:prSet phldrT="[Text]" custT="1"/>
      <dgm:spPr/>
      <dgm:t>
        <a:bodyPr/>
        <a:lstStyle/>
        <a:p>
          <a:r>
            <a:rPr lang="en-US" sz="1200" b="1" dirty="0">
              <a:latin typeface="Calibri Light" panose="020F0302020204030204" pitchFamily="34" charset="0"/>
              <a:cs typeface="Calibri Light" panose="020F0302020204030204" pitchFamily="34" charset="0"/>
            </a:rPr>
            <a:t>Integrated</a:t>
          </a:r>
        </a:p>
      </dgm:t>
    </dgm:pt>
    <dgm:pt modelId="{994A7C00-46F9-4F94-9284-588659FA5078}" type="parTrans" cxnId="{6CB7B348-E6C7-4AD8-8729-26560702D95C}">
      <dgm:prSet/>
      <dgm:spPr/>
      <dgm:t>
        <a:bodyPr/>
        <a:lstStyle/>
        <a:p>
          <a:endParaRPr lang="en-US"/>
        </a:p>
      </dgm:t>
    </dgm:pt>
    <dgm:pt modelId="{D8FD5ACA-AB67-4A36-81E2-6503D18B4633}" type="sibTrans" cxnId="{6CB7B348-E6C7-4AD8-8729-26560702D95C}">
      <dgm:prSet/>
      <dgm:spPr/>
      <dgm:t>
        <a:bodyPr/>
        <a:lstStyle/>
        <a:p>
          <a:endParaRPr lang="en-US"/>
        </a:p>
      </dgm:t>
    </dgm:pt>
    <dgm:pt modelId="{9814374A-EBB7-4D9A-85F1-1481479A8DF7}">
      <dgm:prSet phldrT="[Text]" custT="1"/>
      <dgm:spPr/>
      <dgm:t>
        <a:bodyPr/>
        <a:lstStyle/>
        <a:p>
          <a:r>
            <a:rPr lang="en-US" sz="1200" b="1" dirty="0">
              <a:latin typeface="Calibri Light" panose="020F0302020204030204" pitchFamily="34" charset="0"/>
              <a:cs typeface="Calibri Light" panose="020F0302020204030204" pitchFamily="34" charset="0"/>
            </a:rPr>
            <a:t>Smart</a:t>
          </a:r>
        </a:p>
      </dgm:t>
    </dgm:pt>
    <dgm:pt modelId="{60418D24-B1FB-4FCC-993F-42FA3F983C9D}" type="parTrans" cxnId="{522CFF3A-8668-418E-9E9C-7569EEC02F94}">
      <dgm:prSet/>
      <dgm:spPr/>
      <dgm:t>
        <a:bodyPr/>
        <a:lstStyle/>
        <a:p>
          <a:endParaRPr lang="en-US"/>
        </a:p>
      </dgm:t>
    </dgm:pt>
    <dgm:pt modelId="{C8FE9645-1502-48E5-A5BE-910494542249}" type="sibTrans" cxnId="{522CFF3A-8668-418E-9E9C-7569EEC02F94}">
      <dgm:prSet/>
      <dgm:spPr/>
      <dgm:t>
        <a:bodyPr/>
        <a:lstStyle/>
        <a:p>
          <a:endParaRPr lang="en-US"/>
        </a:p>
      </dgm:t>
    </dgm:pt>
    <dgm:pt modelId="{8996D248-C139-4D77-8DAC-BF452667CF33}" type="pres">
      <dgm:prSet presAssocID="{5169E9A3-C1FC-44EF-BF83-67064C9AD693}" presName="Name0" presStyleCnt="0">
        <dgm:presLayoutVars>
          <dgm:chMax val="11"/>
          <dgm:chPref val="11"/>
          <dgm:dir/>
          <dgm:resizeHandles/>
        </dgm:presLayoutVars>
      </dgm:prSet>
      <dgm:spPr/>
      <dgm:t>
        <a:bodyPr/>
        <a:lstStyle/>
        <a:p>
          <a:endParaRPr lang="en-AU"/>
        </a:p>
      </dgm:t>
    </dgm:pt>
    <dgm:pt modelId="{DCAA37A3-B4E9-4673-8461-E23E35F4E988}" type="pres">
      <dgm:prSet presAssocID="{9814374A-EBB7-4D9A-85F1-1481479A8DF7}" presName="Accent5" presStyleCnt="0"/>
      <dgm:spPr/>
    </dgm:pt>
    <dgm:pt modelId="{850C2301-E77E-47E3-917A-A63D55F2817A}" type="pres">
      <dgm:prSet presAssocID="{9814374A-EBB7-4D9A-85F1-1481479A8DF7}" presName="Accent" presStyleLbl="node1" presStyleIdx="0" presStyleCnt="5"/>
      <dgm:spPr/>
    </dgm:pt>
    <dgm:pt modelId="{065A551B-DCF3-4C10-BE9C-3F3457701CF7}" type="pres">
      <dgm:prSet presAssocID="{9814374A-EBB7-4D9A-85F1-1481479A8DF7}" presName="ParentBackground5" presStyleCnt="0"/>
      <dgm:spPr/>
    </dgm:pt>
    <dgm:pt modelId="{E56114B1-8715-4D99-82D2-CB4BAE4389A4}" type="pres">
      <dgm:prSet presAssocID="{9814374A-EBB7-4D9A-85F1-1481479A8DF7}" presName="ParentBackground" presStyleLbl="fgAcc1" presStyleIdx="0" presStyleCnt="5"/>
      <dgm:spPr/>
      <dgm:t>
        <a:bodyPr/>
        <a:lstStyle/>
        <a:p>
          <a:endParaRPr lang="en-AU"/>
        </a:p>
      </dgm:t>
    </dgm:pt>
    <dgm:pt modelId="{F42945DA-BA0B-47DA-B1B8-58762786861B}" type="pres">
      <dgm:prSet presAssocID="{9814374A-EBB7-4D9A-85F1-1481479A8DF7}" presName="Parent5" presStyleLbl="revTx" presStyleIdx="0" presStyleCnt="0">
        <dgm:presLayoutVars>
          <dgm:chMax val="1"/>
          <dgm:chPref val="1"/>
          <dgm:bulletEnabled val="1"/>
        </dgm:presLayoutVars>
      </dgm:prSet>
      <dgm:spPr/>
      <dgm:t>
        <a:bodyPr/>
        <a:lstStyle/>
        <a:p>
          <a:endParaRPr lang="en-AU"/>
        </a:p>
      </dgm:t>
    </dgm:pt>
    <dgm:pt modelId="{46D1D03D-81CA-408A-93DC-92D28BB7437F}" type="pres">
      <dgm:prSet presAssocID="{C78D6D16-FDAE-4AD2-80AF-E92D3676272B}" presName="Accent4" presStyleCnt="0"/>
      <dgm:spPr/>
    </dgm:pt>
    <dgm:pt modelId="{086D2D75-BED5-4B2C-80E4-2C045667E9AA}" type="pres">
      <dgm:prSet presAssocID="{C78D6D16-FDAE-4AD2-80AF-E92D3676272B}" presName="Accent" presStyleLbl="node1" presStyleIdx="1" presStyleCnt="5"/>
      <dgm:spPr/>
    </dgm:pt>
    <dgm:pt modelId="{EDFB4E2E-FFEA-49A5-9196-7A8BEEE4CF1B}" type="pres">
      <dgm:prSet presAssocID="{C78D6D16-FDAE-4AD2-80AF-E92D3676272B}" presName="ParentBackground4" presStyleCnt="0"/>
      <dgm:spPr/>
    </dgm:pt>
    <dgm:pt modelId="{7DF4090D-C791-4531-A129-AA8482877B56}" type="pres">
      <dgm:prSet presAssocID="{C78D6D16-FDAE-4AD2-80AF-E92D3676272B}" presName="ParentBackground" presStyleLbl="fgAcc1" presStyleIdx="1" presStyleCnt="5"/>
      <dgm:spPr/>
      <dgm:t>
        <a:bodyPr/>
        <a:lstStyle/>
        <a:p>
          <a:endParaRPr lang="en-AU"/>
        </a:p>
      </dgm:t>
    </dgm:pt>
    <dgm:pt modelId="{32D0C100-5B50-443C-80FD-DC9DA6334AA3}" type="pres">
      <dgm:prSet presAssocID="{C78D6D16-FDAE-4AD2-80AF-E92D3676272B}" presName="Parent4" presStyleLbl="revTx" presStyleIdx="0" presStyleCnt="0">
        <dgm:presLayoutVars>
          <dgm:chMax val="1"/>
          <dgm:chPref val="1"/>
          <dgm:bulletEnabled val="1"/>
        </dgm:presLayoutVars>
      </dgm:prSet>
      <dgm:spPr/>
      <dgm:t>
        <a:bodyPr/>
        <a:lstStyle/>
        <a:p>
          <a:endParaRPr lang="en-AU"/>
        </a:p>
      </dgm:t>
    </dgm:pt>
    <dgm:pt modelId="{EBCEB3B1-B687-4E5F-85AD-CCB73A44FEAB}" type="pres">
      <dgm:prSet presAssocID="{591E1529-0658-42FA-A46A-DCAD3A167761}" presName="Accent3" presStyleCnt="0"/>
      <dgm:spPr/>
    </dgm:pt>
    <dgm:pt modelId="{63DD77BA-0F80-41B3-88DF-304FC3FD89BB}" type="pres">
      <dgm:prSet presAssocID="{591E1529-0658-42FA-A46A-DCAD3A167761}" presName="Accent" presStyleLbl="node1" presStyleIdx="2" presStyleCnt="5"/>
      <dgm:spPr/>
    </dgm:pt>
    <dgm:pt modelId="{2447A24F-6C13-4801-B7D7-D56562399F4F}" type="pres">
      <dgm:prSet presAssocID="{591E1529-0658-42FA-A46A-DCAD3A167761}" presName="ParentBackground3" presStyleCnt="0"/>
      <dgm:spPr/>
    </dgm:pt>
    <dgm:pt modelId="{8332D24A-0EEE-4D27-BA73-762EDBA5EE8B}" type="pres">
      <dgm:prSet presAssocID="{591E1529-0658-42FA-A46A-DCAD3A167761}" presName="ParentBackground" presStyleLbl="fgAcc1" presStyleIdx="2" presStyleCnt="5"/>
      <dgm:spPr/>
      <dgm:t>
        <a:bodyPr/>
        <a:lstStyle/>
        <a:p>
          <a:endParaRPr lang="en-AU"/>
        </a:p>
      </dgm:t>
    </dgm:pt>
    <dgm:pt modelId="{B126C4FD-8500-4266-8C69-67A30161546F}" type="pres">
      <dgm:prSet presAssocID="{591E1529-0658-42FA-A46A-DCAD3A167761}" presName="Parent3" presStyleLbl="revTx" presStyleIdx="0" presStyleCnt="0">
        <dgm:presLayoutVars>
          <dgm:chMax val="1"/>
          <dgm:chPref val="1"/>
          <dgm:bulletEnabled val="1"/>
        </dgm:presLayoutVars>
      </dgm:prSet>
      <dgm:spPr/>
      <dgm:t>
        <a:bodyPr/>
        <a:lstStyle/>
        <a:p>
          <a:endParaRPr lang="en-AU"/>
        </a:p>
      </dgm:t>
    </dgm:pt>
    <dgm:pt modelId="{9FB48299-3BA5-4131-BA54-F4C56144DCCB}" type="pres">
      <dgm:prSet presAssocID="{20FD5538-B8C4-4547-9157-223DCF59FF83}" presName="Accent2" presStyleCnt="0"/>
      <dgm:spPr/>
    </dgm:pt>
    <dgm:pt modelId="{1240A878-156E-494D-99E8-FDEADD5C0390}" type="pres">
      <dgm:prSet presAssocID="{20FD5538-B8C4-4547-9157-223DCF59FF83}" presName="Accent" presStyleLbl="node1" presStyleIdx="3" presStyleCnt="5"/>
      <dgm:spPr/>
    </dgm:pt>
    <dgm:pt modelId="{27DAC7D3-7307-47B5-A765-A0FB666DD97C}" type="pres">
      <dgm:prSet presAssocID="{20FD5538-B8C4-4547-9157-223DCF59FF83}" presName="ParentBackground2" presStyleCnt="0"/>
      <dgm:spPr/>
    </dgm:pt>
    <dgm:pt modelId="{2F01B967-73D7-48B3-85AE-EE9A32A4B026}" type="pres">
      <dgm:prSet presAssocID="{20FD5538-B8C4-4547-9157-223DCF59FF83}" presName="ParentBackground" presStyleLbl="fgAcc1" presStyleIdx="3" presStyleCnt="5"/>
      <dgm:spPr/>
      <dgm:t>
        <a:bodyPr/>
        <a:lstStyle/>
        <a:p>
          <a:endParaRPr lang="en-AU"/>
        </a:p>
      </dgm:t>
    </dgm:pt>
    <dgm:pt modelId="{214398E2-112D-4193-B691-235004876BD2}" type="pres">
      <dgm:prSet presAssocID="{20FD5538-B8C4-4547-9157-223DCF59FF83}" presName="Parent2" presStyleLbl="revTx" presStyleIdx="0" presStyleCnt="0">
        <dgm:presLayoutVars>
          <dgm:chMax val="1"/>
          <dgm:chPref val="1"/>
          <dgm:bulletEnabled val="1"/>
        </dgm:presLayoutVars>
      </dgm:prSet>
      <dgm:spPr/>
      <dgm:t>
        <a:bodyPr/>
        <a:lstStyle/>
        <a:p>
          <a:endParaRPr lang="en-AU"/>
        </a:p>
      </dgm:t>
    </dgm:pt>
    <dgm:pt modelId="{FFAEC45A-A938-4047-84D4-CACAB287A065}" type="pres">
      <dgm:prSet presAssocID="{4D9B86C2-0BF7-47DB-B3C0-E3B6941B38DE}" presName="Accent1" presStyleCnt="0"/>
      <dgm:spPr/>
    </dgm:pt>
    <dgm:pt modelId="{2F1C31A7-EA15-4C60-B550-0584F2474A30}" type="pres">
      <dgm:prSet presAssocID="{4D9B86C2-0BF7-47DB-B3C0-E3B6941B38DE}" presName="Accent" presStyleLbl="node1" presStyleIdx="4" presStyleCnt="5"/>
      <dgm:spPr/>
    </dgm:pt>
    <dgm:pt modelId="{35B8594A-CE5B-4B4D-9048-F03A17782CBF}" type="pres">
      <dgm:prSet presAssocID="{4D9B86C2-0BF7-47DB-B3C0-E3B6941B38DE}" presName="ParentBackground1" presStyleCnt="0"/>
      <dgm:spPr/>
    </dgm:pt>
    <dgm:pt modelId="{44249FD0-1739-4DB5-A054-228F38F2F78F}" type="pres">
      <dgm:prSet presAssocID="{4D9B86C2-0BF7-47DB-B3C0-E3B6941B38DE}" presName="ParentBackground" presStyleLbl="fgAcc1" presStyleIdx="4" presStyleCnt="5"/>
      <dgm:spPr/>
      <dgm:t>
        <a:bodyPr/>
        <a:lstStyle/>
        <a:p>
          <a:endParaRPr lang="en-AU"/>
        </a:p>
      </dgm:t>
    </dgm:pt>
    <dgm:pt modelId="{123D4313-DDB1-40EF-A60E-A51AF5598FBF}" type="pres">
      <dgm:prSet presAssocID="{4D9B86C2-0BF7-47DB-B3C0-E3B6941B38DE}" presName="Parent1" presStyleLbl="revTx" presStyleIdx="0" presStyleCnt="0">
        <dgm:presLayoutVars>
          <dgm:chMax val="1"/>
          <dgm:chPref val="1"/>
          <dgm:bulletEnabled val="1"/>
        </dgm:presLayoutVars>
      </dgm:prSet>
      <dgm:spPr/>
      <dgm:t>
        <a:bodyPr/>
        <a:lstStyle/>
        <a:p>
          <a:endParaRPr lang="en-AU"/>
        </a:p>
      </dgm:t>
    </dgm:pt>
  </dgm:ptLst>
  <dgm:cxnLst>
    <dgm:cxn modelId="{7DD0F8C3-89A8-4A5A-8877-4486B6015C6A}" type="presOf" srcId="{9814374A-EBB7-4D9A-85F1-1481479A8DF7}" destId="{F42945DA-BA0B-47DA-B1B8-58762786861B}" srcOrd="1" destOrd="0" presId="urn:microsoft.com/office/officeart/2011/layout/CircleProcess"/>
    <dgm:cxn modelId="{338DD615-295E-4414-B3DC-70D2C02BA1DD}" type="presOf" srcId="{4D9B86C2-0BF7-47DB-B3C0-E3B6941B38DE}" destId="{44249FD0-1739-4DB5-A054-228F38F2F78F}" srcOrd="0" destOrd="0" presId="urn:microsoft.com/office/officeart/2011/layout/CircleProcess"/>
    <dgm:cxn modelId="{DF66FB51-58CD-4EA3-A2BD-F88A020CDF29}" type="presOf" srcId="{20FD5538-B8C4-4547-9157-223DCF59FF83}" destId="{2F01B967-73D7-48B3-85AE-EE9A32A4B026}" srcOrd="0" destOrd="0" presId="urn:microsoft.com/office/officeart/2011/layout/CircleProcess"/>
    <dgm:cxn modelId="{6CB7B348-E6C7-4AD8-8729-26560702D95C}" srcId="{5169E9A3-C1FC-44EF-BF83-67064C9AD693}" destId="{C78D6D16-FDAE-4AD2-80AF-E92D3676272B}" srcOrd="3" destOrd="0" parTransId="{994A7C00-46F9-4F94-9284-588659FA5078}" sibTransId="{D8FD5ACA-AB67-4A36-81E2-6503D18B4633}"/>
    <dgm:cxn modelId="{75B9E91E-AE7F-48A1-A7CC-72A6CA1F5F98}" type="presOf" srcId="{9814374A-EBB7-4D9A-85F1-1481479A8DF7}" destId="{E56114B1-8715-4D99-82D2-CB4BAE4389A4}" srcOrd="0" destOrd="0" presId="urn:microsoft.com/office/officeart/2011/layout/CircleProcess"/>
    <dgm:cxn modelId="{522CFF3A-8668-418E-9E9C-7569EEC02F94}" srcId="{5169E9A3-C1FC-44EF-BF83-67064C9AD693}" destId="{9814374A-EBB7-4D9A-85F1-1481479A8DF7}" srcOrd="4" destOrd="0" parTransId="{60418D24-B1FB-4FCC-993F-42FA3F983C9D}" sibTransId="{C8FE9645-1502-48E5-A5BE-910494542249}"/>
    <dgm:cxn modelId="{18536A83-E849-4805-BFDA-459050D5D33B}" srcId="{5169E9A3-C1FC-44EF-BF83-67064C9AD693}" destId="{4D9B86C2-0BF7-47DB-B3C0-E3B6941B38DE}" srcOrd="0" destOrd="0" parTransId="{66FD3CC0-1C87-4D17-816C-94E776879A7C}" sibTransId="{BD5E3DB0-9CD2-4F86-85CE-EEE112A82512}"/>
    <dgm:cxn modelId="{F9E6F751-6D12-46A7-92D9-860C0C53AE71}" type="presOf" srcId="{C78D6D16-FDAE-4AD2-80AF-E92D3676272B}" destId="{32D0C100-5B50-443C-80FD-DC9DA6334AA3}" srcOrd="1" destOrd="0" presId="urn:microsoft.com/office/officeart/2011/layout/CircleProcess"/>
    <dgm:cxn modelId="{F3E66961-3392-4295-8905-B8235981D5AB}" type="presOf" srcId="{591E1529-0658-42FA-A46A-DCAD3A167761}" destId="{B126C4FD-8500-4266-8C69-67A30161546F}" srcOrd="1" destOrd="0" presId="urn:microsoft.com/office/officeart/2011/layout/CircleProcess"/>
    <dgm:cxn modelId="{56189969-3CC9-48CA-BA0E-3EE0FFF34C8F}" srcId="{5169E9A3-C1FC-44EF-BF83-67064C9AD693}" destId="{591E1529-0658-42FA-A46A-DCAD3A167761}" srcOrd="2" destOrd="0" parTransId="{4B1A0548-6D6A-4DD0-AAFF-BD78CE6DC88A}" sibTransId="{4F80ED7A-8A7C-4CCE-94A8-EF5686068E79}"/>
    <dgm:cxn modelId="{0C027961-5EA0-48A1-AE61-811D1D362B90}" type="presOf" srcId="{5169E9A3-C1FC-44EF-BF83-67064C9AD693}" destId="{8996D248-C139-4D77-8DAC-BF452667CF33}" srcOrd="0" destOrd="0" presId="urn:microsoft.com/office/officeart/2011/layout/CircleProcess"/>
    <dgm:cxn modelId="{4DCE74DD-1B0A-401F-B129-6E5ECDD739F6}" srcId="{5169E9A3-C1FC-44EF-BF83-67064C9AD693}" destId="{20FD5538-B8C4-4547-9157-223DCF59FF83}" srcOrd="1" destOrd="0" parTransId="{01F70D9F-6345-42DC-AA60-F8F8104EF240}" sibTransId="{69DCEEB5-1715-49A0-B540-B5B03E2588C0}"/>
    <dgm:cxn modelId="{36FC7CAE-7D02-4BBE-9282-63C933BE7AFB}" type="presOf" srcId="{591E1529-0658-42FA-A46A-DCAD3A167761}" destId="{8332D24A-0EEE-4D27-BA73-762EDBA5EE8B}" srcOrd="0" destOrd="0" presId="urn:microsoft.com/office/officeart/2011/layout/CircleProcess"/>
    <dgm:cxn modelId="{B177B8DB-7818-47B6-937E-619652D4BAA8}" type="presOf" srcId="{20FD5538-B8C4-4547-9157-223DCF59FF83}" destId="{214398E2-112D-4193-B691-235004876BD2}" srcOrd="1" destOrd="0" presId="urn:microsoft.com/office/officeart/2011/layout/CircleProcess"/>
    <dgm:cxn modelId="{A430C85D-3B38-4DE4-AFB3-93AB69F80345}" type="presOf" srcId="{4D9B86C2-0BF7-47DB-B3C0-E3B6941B38DE}" destId="{123D4313-DDB1-40EF-A60E-A51AF5598FBF}" srcOrd="1" destOrd="0" presId="urn:microsoft.com/office/officeart/2011/layout/CircleProcess"/>
    <dgm:cxn modelId="{7D8A52AF-2890-424B-A2D9-0C7D44130816}" type="presOf" srcId="{C78D6D16-FDAE-4AD2-80AF-E92D3676272B}" destId="{7DF4090D-C791-4531-A129-AA8482877B56}" srcOrd="0" destOrd="0" presId="urn:microsoft.com/office/officeart/2011/layout/CircleProcess"/>
    <dgm:cxn modelId="{0D48E8B9-75F4-4B8E-A215-D3536F15E8F4}" type="presParOf" srcId="{8996D248-C139-4D77-8DAC-BF452667CF33}" destId="{DCAA37A3-B4E9-4673-8461-E23E35F4E988}" srcOrd="0" destOrd="0" presId="urn:microsoft.com/office/officeart/2011/layout/CircleProcess"/>
    <dgm:cxn modelId="{6FC9F7AA-49C5-480C-BCF0-D3F74B7CAFD8}" type="presParOf" srcId="{DCAA37A3-B4E9-4673-8461-E23E35F4E988}" destId="{850C2301-E77E-47E3-917A-A63D55F2817A}" srcOrd="0" destOrd="0" presId="urn:microsoft.com/office/officeart/2011/layout/CircleProcess"/>
    <dgm:cxn modelId="{4635AB69-8462-4DC0-B61C-17F0EBB68F90}" type="presParOf" srcId="{8996D248-C139-4D77-8DAC-BF452667CF33}" destId="{065A551B-DCF3-4C10-BE9C-3F3457701CF7}" srcOrd="1" destOrd="0" presId="urn:microsoft.com/office/officeart/2011/layout/CircleProcess"/>
    <dgm:cxn modelId="{7D131218-6080-414A-96F8-5F1DF2388228}" type="presParOf" srcId="{065A551B-DCF3-4C10-BE9C-3F3457701CF7}" destId="{E56114B1-8715-4D99-82D2-CB4BAE4389A4}" srcOrd="0" destOrd="0" presId="urn:microsoft.com/office/officeart/2011/layout/CircleProcess"/>
    <dgm:cxn modelId="{F21BF568-611B-4C79-97F4-C5621ED25F20}" type="presParOf" srcId="{8996D248-C139-4D77-8DAC-BF452667CF33}" destId="{F42945DA-BA0B-47DA-B1B8-58762786861B}" srcOrd="2" destOrd="0" presId="urn:microsoft.com/office/officeart/2011/layout/CircleProcess"/>
    <dgm:cxn modelId="{FB26427B-6035-4D68-A450-6B1388EE08D6}" type="presParOf" srcId="{8996D248-C139-4D77-8DAC-BF452667CF33}" destId="{46D1D03D-81CA-408A-93DC-92D28BB7437F}" srcOrd="3" destOrd="0" presId="urn:microsoft.com/office/officeart/2011/layout/CircleProcess"/>
    <dgm:cxn modelId="{59217FDE-C2A7-49DA-B325-443F42BE8D6E}" type="presParOf" srcId="{46D1D03D-81CA-408A-93DC-92D28BB7437F}" destId="{086D2D75-BED5-4B2C-80E4-2C045667E9AA}" srcOrd="0" destOrd="0" presId="urn:microsoft.com/office/officeart/2011/layout/CircleProcess"/>
    <dgm:cxn modelId="{BC13EA39-4418-4E85-9877-8C1EBBB2D340}" type="presParOf" srcId="{8996D248-C139-4D77-8DAC-BF452667CF33}" destId="{EDFB4E2E-FFEA-49A5-9196-7A8BEEE4CF1B}" srcOrd="4" destOrd="0" presId="urn:microsoft.com/office/officeart/2011/layout/CircleProcess"/>
    <dgm:cxn modelId="{18F36AF4-39A1-40B1-8C4E-23F1985DA7DB}" type="presParOf" srcId="{EDFB4E2E-FFEA-49A5-9196-7A8BEEE4CF1B}" destId="{7DF4090D-C791-4531-A129-AA8482877B56}" srcOrd="0" destOrd="0" presId="urn:microsoft.com/office/officeart/2011/layout/CircleProcess"/>
    <dgm:cxn modelId="{EA100118-4D58-43BD-9EEC-A8E123538D91}" type="presParOf" srcId="{8996D248-C139-4D77-8DAC-BF452667CF33}" destId="{32D0C100-5B50-443C-80FD-DC9DA6334AA3}" srcOrd="5" destOrd="0" presId="urn:microsoft.com/office/officeart/2011/layout/CircleProcess"/>
    <dgm:cxn modelId="{39426191-E0AB-4855-B503-DE8E578AC346}" type="presParOf" srcId="{8996D248-C139-4D77-8DAC-BF452667CF33}" destId="{EBCEB3B1-B687-4E5F-85AD-CCB73A44FEAB}" srcOrd="6" destOrd="0" presId="urn:microsoft.com/office/officeart/2011/layout/CircleProcess"/>
    <dgm:cxn modelId="{158F6565-76CD-42C4-8EDC-4D2E3DC7B0F6}" type="presParOf" srcId="{EBCEB3B1-B687-4E5F-85AD-CCB73A44FEAB}" destId="{63DD77BA-0F80-41B3-88DF-304FC3FD89BB}" srcOrd="0" destOrd="0" presId="urn:microsoft.com/office/officeart/2011/layout/CircleProcess"/>
    <dgm:cxn modelId="{ECEE5B12-6D55-4B82-8B75-BFB1376129AC}" type="presParOf" srcId="{8996D248-C139-4D77-8DAC-BF452667CF33}" destId="{2447A24F-6C13-4801-B7D7-D56562399F4F}" srcOrd="7" destOrd="0" presId="urn:microsoft.com/office/officeart/2011/layout/CircleProcess"/>
    <dgm:cxn modelId="{96F9EE7F-B870-4C71-9AED-C00C197CCF0C}" type="presParOf" srcId="{2447A24F-6C13-4801-B7D7-D56562399F4F}" destId="{8332D24A-0EEE-4D27-BA73-762EDBA5EE8B}" srcOrd="0" destOrd="0" presId="urn:microsoft.com/office/officeart/2011/layout/CircleProcess"/>
    <dgm:cxn modelId="{3D8C2748-626F-4E2C-AFBA-3B21AE250009}" type="presParOf" srcId="{8996D248-C139-4D77-8DAC-BF452667CF33}" destId="{B126C4FD-8500-4266-8C69-67A30161546F}" srcOrd="8" destOrd="0" presId="urn:microsoft.com/office/officeart/2011/layout/CircleProcess"/>
    <dgm:cxn modelId="{F3B0CCDD-0DEA-4D3B-A963-AE7205D07A58}" type="presParOf" srcId="{8996D248-C139-4D77-8DAC-BF452667CF33}" destId="{9FB48299-3BA5-4131-BA54-F4C56144DCCB}" srcOrd="9" destOrd="0" presId="urn:microsoft.com/office/officeart/2011/layout/CircleProcess"/>
    <dgm:cxn modelId="{456D09E4-82B9-4D65-ADDC-24C5654C4CA0}" type="presParOf" srcId="{9FB48299-3BA5-4131-BA54-F4C56144DCCB}" destId="{1240A878-156E-494D-99E8-FDEADD5C0390}" srcOrd="0" destOrd="0" presId="urn:microsoft.com/office/officeart/2011/layout/CircleProcess"/>
    <dgm:cxn modelId="{78130D0A-27F0-4486-A299-E64E8502D86F}" type="presParOf" srcId="{8996D248-C139-4D77-8DAC-BF452667CF33}" destId="{27DAC7D3-7307-47B5-A765-A0FB666DD97C}" srcOrd="10" destOrd="0" presId="urn:microsoft.com/office/officeart/2011/layout/CircleProcess"/>
    <dgm:cxn modelId="{E5BD441B-AB1C-42E5-B689-C40A0A8885EA}" type="presParOf" srcId="{27DAC7D3-7307-47B5-A765-A0FB666DD97C}" destId="{2F01B967-73D7-48B3-85AE-EE9A32A4B026}" srcOrd="0" destOrd="0" presId="urn:microsoft.com/office/officeart/2011/layout/CircleProcess"/>
    <dgm:cxn modelId="{932191B4-6256-42FE-AC95-1D60E5E6E8DC}" type="presParOf" srcId="{8996D248-C139-4D77-8DAC-BF452667CF33}" destId="{214398E2-112D-4193-B691-235004876BD2}" srcOrd="11" destOrd="0" presId="urn:microsoft.com/office/officeart/2011/layout/CircleProcess"/>
    <dgm:cxn modelId="{C8F33799-C16D-4AB8-8CFF-4B2A602B2CE1}" type="presParOf" srcId="{8996D248-C139-4D77-8DAC-BF452667CF33}" destId="{FFAEC45A-A938-4047-84D4-CACAB287A065}" srcOrd="12" destOrd="0" presId="urn:microsoft.com/office/officeart/2011/layout/CircleProcess"/>
    <dgm:cxn modelId="{DDC948EE-F366-49C9-A272-773905CFA9B6}" type="presParOf" srcId="{FFAEC45A-A938-4047-84D4-CACAB287A065}" destId="{2F1C31A7-EA15-4C60-B550-0584F2474A30}" srcOrd="0" destOrd="0" presId="urn:microsoft.com/office/officeart/2011/layout/CircleProcess"/>
    <dgm:cxn modelId="{30502D7D-23F0-4817-95A4-9C4598CD9A0F}" type="presParOf" srcId="{8996D248-C139-4D77-8DAC-BF452667CF33}" destId="{35B8594A-CE5B-4B4D-9048-F03A17782CBF}" srcOrd="13" destOrd="0" presId="urn:microsoft.com/office/officeart/2011/layout/CircleProcess"/>
    <dgm:cxn modelId="{ADF068E4-DDCC-410A-9115-15C56C117DA9}" type="presParOf" srcId="{35B8594A-CE5B-4B4D-9048-F03A17782CBF}" destId="{44249FD0-1739-4DB5-A054-228F38F2F78F}" srcOrd="0" destOrd="0" presId="urn:microsoft.com/office/officeart/2011/layout/CircleProcess"/>
    <dgm:cxn modelId="{D2B11438-A06E-4FE2-A31E-FFDEE8A663A8}" type="presParOf" srcId="{8996D248-C139-4D77-8DAC-BF452667CF33}" destId="{123D4313-DDB1-40EF-A60E-A51AF5598FBF}"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69E9A3-C1FC-44EF-BF83-67064C9AD693}" type="doc">
      <dgm:prSet loTypeId="urn:microsoft.com/office/officeart/2011/layout/CircleProcess" loCatId="process" qsTypeId="urn:microsoft.com/office/officeart/2005/8/quickstyle/simple4" qsCatId="simple" csTypeId="urn:microsoft.com/office/officeart/2005/8/colors/colorful1" csCatId="colorful" phldr="1"/>
      <dgm:spPr/>
      <dgm:t>
        <a:bodyPr/>
        <a:lstStyle/>
        <a:p>
          <a:endParaRPr lang="en-US"/>
        </a:p>
      </dgm:t>
    </dgm:pt>
    <dgm:pt modelId="{4D9B86C2-0BF7-47DB-B3C0-E3B6941B38DE}">
      <dgm:prSet phldrT="[Text]"/>
      <dgm:spPr/>
      <dgm:t>
        <a:bodyPr/>
        <a:lstStyle/>
        <a:p>
          <a:r>
            <a:rPr lang="en-US" b="1" dirty="0">
              <a:latin typeface="Calibri Light" panose="020F0302020204030204" pitchFamily="34" charset="0"/>
            </a:rPr>
            <a:t>Ad-hoc</a:t>
          </a:r>
        </a:p>
      </dgm:t>
    </dgm:pt>
    <dgm:pt modelId="{66FD3CC0-1C87-4D17-816C-94E776879A7C}" type="parTrans" cxnId="{18536A83-E849-4805-BFDA-459050D5D33B}">
      <dgm:prSet/>
      <dgm:spPr/>
      <dgm:t>
        <a:bodyPr/>
        <a:lstStyle/>
        <a:p>
          <a:endParaRPr lang="en-US"/>
        </a:p>
      </dgm:t>
    </dgm:pt>
    <dgm:pt modelId="{BD5E3DB0-9CD2-4F86-85CE-EEE112A82512}" type="sibTrans" cxnId="{18536A83-E849-4805-BFDA-459050D5D33B}">
      <dgm:prSet/>
      <dgm:spPr/>
      <dgm:t>
        <a:bodyPr/>
        <a:lstStyle/>
        <a:p>
          <a:endParaRPr lang="en-US"/>
        </a:p>
      </dgm:t>
    </dgm:pt>
    <dgm:pt modelId="{20FD5538-B8C4-4547-9157-223DCF59FF83}">
      <dgm:prSet phldrT="[Text]"/>
      <dgm:spPr/>
      <dgm:t>
        <a:bodyPr/>
        <a:lstStyle/>
        <a:p>
          <a:r>
            <a:rPr lang="en-US" b="1" dirty="0">
              <a:latin typeface="Calibri Light" panose="020F0302020204030204" pitchFamily="34" charset="0"/>
            </a:rPr>
            <a:t>Initial</a:t>
          </a:r>
        </a:p>
      </dgm:t>
    </dgm:pt>
    <dgm:pt modelId="{01F70D9F-6345-42DC-AA60-F8F8104EF240}" type="parTrans" cxnId="{4DCE74DD-1B0A-401F-B129-6E5ECDD739F6}">
      <dgm:prSet/>
      <dgm:spPr/>
      <dgm:t>
        <a:bodyPr/>
        <a:lstStyle/>
        <a:p>
          <a:endParaRPr lang="en-US"/>
        </a:p>
      </dgm:t>
    </dgm:pt>
    <dgm:pt modelId="{69DCEEB5-1715-49A0-B540-B5B03E2588C0}" type="sibTrans" cxnId="{4DCE74DD-1B0A-401F-B129-6E5ECDD739F6}">
      <dgm:prSet/>
      <dgm:spPr/>
      <dgm:t>
        <a:bodyPr/>
        <a:lstStyle/>
        <a:p>
          <a:endParaRPr lang="en-US"/>
        </a:p>
      </dgm:t>
    </dgm:pt>
    <dgm:pt modelId="{591E1529-0658-42FA-A46A-DCAD3A167761}">
      <dgm:prSet phldrT="[Text]"/>
      <dgm:spPr/>
      <dgm:t>
        <a:bodyPr/>
        <a:lstStyle/>
        <a:p>
          <a:r>
            <a:rPr lang="en-US" b="1" dirty="0">
              <a:latin typeface="Calibri Light" panose="020F0302020204030204" pitchFamily="34" charset="0"/>
            </a:rPr>
            <a:t>Scattered</a:t>
          </a:r>
        </a:p>
      </dgm:t>
    </dgm:pt>
    <dgm:pt modelId="{4B1A0548-6D6A-4DD0-AAFF-BD78CE6DC88A}" type="parTrans" cxnId="{56189969-3CC9-48CA-BA0E-3EE0FFF34C8F}">
      <dgm:prSet/>
      <dgm:spPr/>
      <dgm:t>
        <a:bodyPr/>
        <a:lstStyle/>
        <a:p>
          <a:endParaRPr lang="en-US"/>
        </a:p>
      </dgm:t>
    </dgm:pt>
    <dgm:pt modelId="{4F80ED7A-8A7C-4CCE-94A8-EF5686068E79}" type="sibTrans" cxnId="{56189969-3CC9-48CA-BA0E-3EE0FFF34C8F}">
      <dgm:prSet/>
      <dgm:spPr/>
      <dgm:t>
        <a:bodyPr/>
        <a:lstStyle/>
        <a:p>
          <a:endParaRPr lang="en-US"/>
        </a:p>
      </dgm:t>
    </dgm:pt>
    <dgm:pt modelId="{C78D6D16-FDAE-4AD2-80AF-E92D3676272B}">
      <dgm:prSet phldrT="[Text]"/>
      <dgm:spPr/>
      <dgm:t>
        <a:bodyPr/>
        <a:lstStyle/>
        <a:p>
          <a:r>
            <a:rPr lang="en-US" b="1" dirty="0">
              <a:latin typeface="Calibri Light" panose="020F0302020204030204" pitchFamily="34" charset="0"/>
            </a:rPr>
            <a:t>Integrated</a:t>
          </a:r>
        </a:p>
      </dgm:t>
    </dgm:pt>
    <dgm:pt modelId="{994A7C00-46F9-4F94-9284-588659FA5078}" type="parTrans" cxnId="{6CB7B348-E6C7-4AD8-8729-26560702D95C}">
      <dgm:prSet/>
      <dgm:spPr/>
      <dgm:t>
        <a:bodyPr/>
        <a:lstStyle/>
        <a:p>
          <a:endParaRPr lang="en-US"/>
        </a:p>
      </dgm:t>
    </dgm:pt>
    <dgm:pt modelId="{D8FD5ACA-AB67-4A36-81E2-6503D18B4633}" type="sibTrans" cxnId="{6CB7B348-E6C7-4AD8-8729-26560702D95C}">
      <dgm:prSet/>
      <dgm:spPr/>
      <dgm:t>
        <a:bodyPr/>
        <a:lstStyle/>
        <a:p>
          <a:endParaRPr lang="en-US"/>
        </a:p>
      </dgm:t>
    </dgm:pt>
    <dgm:pt modelId="{9814374A-EBB7-4D9A-85F1-1481479A8DF7}">
      <dgm:prSet phldrT="[Text]"/>
      <dgm:spPr/>
      <dgm:t>
        <a:bodyPr/>
        <a:lstStyle/>
        <a:p>
          <a:r>
            <a:rPr lang="en-US" b="1" dirty="0">
              <a:latin typeface="Calibri Light" panose="020F0302020204030204" pitchFamily="34" charset="0"/>
            </a:rPr>
            <a:t>Smart</a:t>
          </a:r>
        </a:p>
      </dgm:t>
    </dgm:pt>
    <dgm:pt modelId="{60418D24-B1FB-4FCC-993F-42FA3F983C9D}" type="parTrans" cxnId="{522CFF3A-8668-418E-9E9C-7569EEC02F94}">
      <dgm:prSet/>
      <dgm:spPr/>
      <dgm:t>
        <a:bodyPr/>
        <a:lstStyle/>
        <a:p>
          <a:endParaRPr lang="en-US"/>
        </a:p>
      </dgm:t>
    </dgm:pt>
    <dgm:pt modelId="{C8FE9645-1502-48E5-A5BE-910494542249}" type="sibTrans" cxnId="{522CFF3A-8668-418E-9E9C-7569EEC02F94}">
      <dgm:prSet/>
      <dgm:spPr/>
      <dgm:t>
        <a:bodyPr/>
        <a:lstStyle/>
        <a:p>
          <a:endParaRPr lang="en-US"/>
        </a:p>
      </dgm:t>
    </dgm:pt>
    <dgm:pt modelId="{8996D248-C139-4D77-8DAC-BF452667CF33}" type="pres">
      <dgm:prSet presAssocID="{5169E9A3-C1FC-44EF-BF83-67064C9AD693}" presName="Name0" presStyleCnt="0">
        <dgm:presLayoutVars>
          <dgm:chMax val="11"/>
          <dgm:chPref val="11"/>
          <dgm:dir/>
          <dgm:resizeHandles/>
        </dgm:presLayoutVars>
      </dgm:prSet>
      <dgm:spPr/>
      <dgm:t>
        <a:bodyPr/>
        <a:lstStyle/>
        <a:p>
          <a:endParaRPr lang="en-AU"/>
        </a:p>
      </dgm:t>
    </dgm:pt>
    <dgm:pt modelId="{DCAA37A3-B4E9-4673-8461-E23E35F4E988}" type="pres">
      <dgm:prSet presAssocID="{9814374A-EBB7-4D9A-85F1-1481479A8DF7}" presName="Accent5" presStyleCnt="0"/>
      <dgm:spPr/>
    </dgm:pt>
    <dgm:pt modelId="{850C2301-E77E-47E3-917A-A63D55F2817A}" type="pres">
      <dgm:prSet presAssocID="{9814374A-EBB7-4D9A-85F1-1481479A8DF7}" presName="Accent" presStyleLbl="node1" presStyleIdx="0" presStyleCnt="5"/>
      <dgm:spPr/>
    </dgm:pt>
    <dgm:pt modelId="{065A551B-DCF3-4C10-BE9C-3F3457701CF7}" type="pres">
      <dgm:prSet presAssocID="{9814374A-EBB7-4D9A-85F1-1481479A8DF7}" presName="ParentBackground5" presStyleCnt="0"/>
      <dgm:spPr/>
    </dgm:pt>
    <dgm:pt modelId="{E56114B1-8715-4D99-82D2-CB4BAE4389A4}" type="pres">
      <dgm:prSet presAssocID="{9814374A-EBB7-4D9A-85F1-1481479A8DF7}" presName="ParentBackground" presStyleLbl="fgAcc1" presStyleIdx="0" presStyleCnt="5"/>
      <dgm:spPr/>
      <dgm:t>
        <a:bodyPr/>
        <a:lstStyle/>
        <a:p>
          <a:endParaRPr lang="en-AU"/>
        </a:p>
      </dgm:t>
    </dgm:pt>
    <dgm:pt modelId="{F42945DA-BA0B-47DA-B1B8-58762786861B}" type="pres">
      <dgm:prSet presAssocID="{9814374A-EBB7-4D9A-85F1-1481479A8DF7}" presName="Parent5" presStyleLbl="revTx" presStyleIdx="0" presStyleCnt="0">
        <dgm:presLayoutVars>
          <dgm:chMax val="1"/>
          <dgm:chPref val="1"/>
          <dgm:bulletEnabled val="1"/>
        </dgm:presLayoutVars>
      </dgm:prSet>
      <dgm:spPr/>
      <dgm:t>
        <a:bodyPr/>
        <a:lstStyle/>
        <a:p>
          <a:endParaRPr lang="en-AU"/>
        </a:p>
      </dgm:t>
    </dgm:pt>
    <dgm:pt modelId="{46D1D03D-81CA-408A-93DC-92D28BB7437F}" type="pres">
      <dgm:prSet presAssocID="{C78D6D16-FDAE-4AD2-80AF-E92D3676272B}" presName="Accent4" presStyleCnt="0"/>
      <dgm:spPr/>
    </dgm:pt>
    <dgm:pt modelId="{086D2D75-BED5-4B2C-80E4-2C045667E9AA}" type="pres">
      <dgm:prSet presAssocID="{C78D6D16-FDAE-4AD2-80AF-E92D3676272B}" presName="Accent" presStyleLbl="node1" presStyleIdx="1" presStyleCnt="5"/>
      <dgm:spPr/>
    </dgm:pt>
    <dgm:pt modelId="{EDFB4E2E-FFEA-49A5-9196-7A8BEEE4CF1B}" type="pres">
      <dgm:prSet presAssocID="{C78D6D16-FDAE-4AD2-80AF-E92D3676272B}" presName="ParentBackground4" presStyleCnt="0"/>
      <dgm:spPr/>
    </dgm:pt>
    <dgm:pt modelId="{7DF4090D-C791-4531-A129-AA8482877B56}" type="pres">
      <dgm:prSet presAssocID="{C78D6D16-FDAE-4AD2-80AF-E92D3676272B}" presName="ParentBackground" presStyleLbl="fgAcc1" presStyleIdx="1" presStyleCnt="5"/>
      <dgm:spPr/>
      <dgm:t>
        <a:bodyPr/>
        <a:lstStyle/>
        <a:p>
          <a:endParaRPr lang="en-AU"/>
        </a:p>
      </dgm:t>
    </dgm:pt>
    <dgm:pt modelId="{32D0C100-5B50-443C-80FD-DC9DA6334AA3}" type="pres">
      <dgm:prSet presAssocID="{C78D6D16-FDAE-4AD2-80AF-E92D3676272B}" presName="Parent4" presStyleLbl="revTx" presStyleIdx="0" presStyleCnt="0">
        <dgm:presLayoutVars>
          <dgm:chMax val="1"/>
          <dgm:chPref val="1"/>
          <dgm:bulletEnabled val="1"/>
        </dgm:presLayoutVars>
      </dgm:prSet>
      <dgm:spPr/>
      <dgm:t>
        <a:bodyPr/>
        <a:lstStyle/>
        <a:p>
          <a:endParaRPr lang="en-AU"/>
        </a:p>
      </dgm:t>
    </dgm:pt>
    <dgm:pt modelId="{EBCEB3B1-B687-4E5F-85AD-CCB73A44FEAB}" type="pres">
      <dgm:prSet presAssocID="{591E1529-0658-42FA-A46A-DCAD3A167761}" presName="Accent3" presStyleCnt="0"/>
      <dgm:spPr/>
    </dgm:pt>
    <dgm:pt modelId="{63DD77BA-0F80-41B3-88DF-304FC3FD89BB}" type="pres">
      <dgm:prSet presAssocID="{591E1529-0658-42FA-A46A-DCAD3A167761}" presName="Accent" presStyleLbl="node1" presStyleIdx="2" presStyleCnt="5"/>
      <dgm:spPr/>
    </dgm:pt>
    <dgm:pt modelId="{2447A24F-6C13-4801-B7D7-D56562399F4F}" type="pres">
      <dgm:prSet presAssocID="{591E1529-0658-42FA-A46A-DCAD3A167761}" presName="ParentBackground3" presStyleCnt="0"/>
      <dgm:spPr/>
    </dgm:pt>
    <dgm:pt modelId="{8332D24A-0EEE-4D27-BA73-762EDBA5EE8B}" type="pres">
      <dgm:prSet presAssocID="{591E1529-0658-42FA-A46A-DCAD3A167761}" presName="ParentBackground" presStyleLbl="fgAcc1" presStyleIdx="2" presStyleCnt="5"/>
      <dgm:spPr/>
      <dgm:t>
        <a:bodyPr/>
        <a:lstStyle/>
        <a:p>
          <a:endParaRPr lang="en-AU"/>
        </a:p>
      </dgm:t>
    </dgm:pt>
    <dgm:pt modelId="{B126C4FD-8500-4266-8C69-67A30161546F}" type="pres">
      <dgm:prSet presAssocID="{591E1529-0658-42FA-A46A-DCAD3A167761}" presName="Parent3" presStyleLbl="revTx" presStyleIdx="0" presStyleCnt="0">
        <dgm:presLayoutVars>
          <dgm:chMax val="1"/>
          <dgm:chPref val="1"/>
          <dgm:bulletEnabled val="1"/>
        </dgm:presLayoutVars>
      </dgm:prSet>
      <dgm:spPr/>
      <dgm:t>
        <a:bodyPr/>
        <a:lstStyle/>
        <a:p>
          <a:endParaRPr lang="en-AU"/>
        </a:p>
      </dgm:t>
    </dgm:pt>
    <dgm:pt modelId="{9FB48299-3BA5-4131-BA54-F4C56144DCCB}" type="pres">
      <dgm:prSet presAssocID="{20FD5538-B8C4-4547-9157-223DCF59FF83}" presName="Accent2" presStyleCnt="0"/>
      <dgm:spPr/>
    </dgm:pt>
    <dgm:pt modelId="{1240A878-156E-494D-99E8-FDEADD5C0390}" type="pres">
      <dgm:prSet presAssocID="{20FD5538-B8C4-4547-9157-223DCF59FF83}" presName="Accent" presStyleLbl="node1" presStyleIdx="3" presStyleCnt="5"/>
      <dgm:spPr/>
    </dgm:pt>
    <dgm:pt modelId="{27DAC7D3-7307-47B5-A765-A0FB666DD97C}" type="pres">
      <dgm:prSet presAssocID="{20FD5538-B8C4-4547-9157-223DCF59FF83}" presName="ParentBackground2" presStyleCnt="0"/>
      <dgm:spPr/>
    </dgm:pt>
    <dgm:pt modelId="{2F01B967-73D7-48B3-85AE-EE9A32A4B026}" type="pres">
      <dgm:prSet presAssocID="{20FD5538-B8C4-4547-9157-223DCF59FF83}" presName="ParentBackground" presStyleLbl="fgAcc1" presStyleIdx="3" presStyleCnt="5"/>
      <dgm:spPr/>
      <dgm:t>
        <a:bodyPr/>
        <a:lstStyle/>
        <a:p>
          <a:endParaRPr lang="en-AU"/>
        </a:p>
      </dgm:t>
    </dgm:pt>
    <dgm:pt modelId="{214398E2-112D-4193-B691-235004876BD2}" type="pres">
      <dgm:prSet presAssocID="{20FD5538-B8C4-4547-9157-223DCF59FF83}" presName="Parent2" presStyleLbl="revTx" presStyleIdx="0" presStyleCnt="0">
        <dgm:presLayoutVars>
          <dgm:chMax val="1"/>
          <dgm:chPref val="1"/>
          <dgm:bulletEnabled val="1"/>
        </dgm:presLayoutVars>
      </dgm:prSet>
      <dgm:spPr/>
      <dgm:t>
        <a:bodyPr/>
        <a:lstStyle/>
        <a:p>
          <a:endParaRPr lang="en-AU"/>
        </a:p>
      </dgm:t>
    </dgm:pt>
    <dgm:pt modelId="{FFAEC45A-A938-4047-84D4-CACAB287A065}" type="pres">
      <dgm:prSet presAssocID="{4D9B86C2-0BF7-47DB-B3C0-E3B6941B38DE}" presName="Accent1" presStyleCnt="0"/>
      <dgm:spPr/>
    </dgm:pt>
    <dgm:pt modelId="{2F1C31A7-EA15-4C60-B550-0584F2474A30}" type="pres">
      <dgm:prSet presAssocID="{4D9B86C2-0BF7-47DB-B3C0-E3B6941B38DE}" presName="Accent" presStyleLbl="node1" presStyleIdx="4" presStyleCnt="5"/>
      <dgm:spPr/>
    </dgm:pt>
    <dgm:pt modelId="{35B8594A-CE5B-4B4D-9048-F03A17782CBF}" type="pres">
      <dgm:prSet presAssocID="{4D9B86C2-0BF7-47DB-B3C0-E3B6941B38DE}" presName="ParentBackground1" presStyleCnt="0"/>
      <dgm:spPr/>
    </dgm:pt>
    <dgm:pt modelId="{44249FD0-1739-4DB5-A054-228F38F2F78F}" type="pres">
      <dgm:prSet presAssocID="{4D9B86C2-0BF7-47DB-B3C0-E3B6941B38DE}" presName="ParentBackground" presStyleLbl="fgAcc1" presStyleIdx="4" presStyleCnt="5"/>
      <dgm:spPr/>
      <dgm:t>
        <a:bodyPr/>
        <a:lstStyle/>
        <a:p>
          <a:endParaRPr lang="en-AU"/>
        </a:p>
      </dgm:t>
    </dgm:pt>
    <dgm:pt modelId="{123D4313-DDB1-40EF-A60E-A51AF5598FBF}" type="pres">
      <dgm:prSet presAssocID="{4D9B86C2-0BF7-47DB-B3C0-E3B6941B38DE}" presName="Parent1" presStyleLbl="revTx" presStyleIdx="0" presStyleCnt="0">
        <dgm:presLayoutVars>
          <dgm:chMax val="1"/>
          <dgm:chPref val="1"/>
          <dgm:bulletEnabled val="1"/>
        </dgm:presLayoutVars>
      </dgm:prSet>
      <dgm:spPr/>
      <dgm:t>
        <a:bodyPr/>
        <a:lstStyle/>
        <a:p>
          <a:endParaRPr lang="en-AU"/>
        </a:p>
      </dgm:t>
    </dgm:pt>
  </dgm:ptLst>
  <dgm:cxnLst>
    <dgm:cxn modelId="{7DD0F8C3-89A8-4A5A-8877-4486B6015C6A}" type="presOf" srcId="{9814374A-EBB7-4D9A-85F1-1481479A8DF7}" destId="{F42945DA-BA0B-47DA-B1B8-58762786861B}" srcOrd="1" destOrd="0" presId="urn:microsoft.com/office/officeart/2011/layout/CircleProcess"/>
    <dgm:cxn modelId="{338DD615-295E-4414-B3DC-70D2C02BA1DD}" type="presOf" srcId="{4D9B86C2-0BF7-47DB-B3C0-E3B6941B38DE}" destId="{44249FD0-1739-4DB5-A054-228F38F2F78F}" srcOrd="0" destOrd="0" presId="urn:microsoft.com/office/officeart/2011/layout/CircleProcess"/>
    <dgm:cxn modelId="{DF66FB51-58CD-4EA3-A2BD-F88A020CDF29}" type="presOf" srcId="{20FD5538-B8C4-4547-9157-223DCF59FF83}" destId="{2F01B967-73D7-48B3-85AE-EE9A32A4B026}" srcOrd="0" destOrd="0" presId="urn:microsoft.com/office/officeart/2011/layout/CircleProcess"/>
    <dgm:cxn modelId="{6CB7B348-E6C7-4AD8-8729-26560702D95C}" srcId="{5169E9A3-C1FC-44EF-BF83-67064C9AD693}" destId="{C78D6D16-FDAE-4AD2-80AF-E92D3676272B}" srcOrd="3" destOrd="0" parTransId="{994A7C00-46F9-4F94-9284-588659FA5078}" sibTransId="{D8FD5ACA-AB67-4A36-81E2-6503D18B4633}"/>
    <dgm:cxn modelId="{75B9E91E-AE7F-48A1-A7CC-72A6CA1F5F98}" type="presOf" srcId="{9814374A-EBB7-4D9A-85F1-1481479A8DF7}" destId="{E56114B1-8715-4D99-82D2-CB4BAE4389A4}" srcOrd="0" destOrd="0" presId="urn:microsoft.com/office/officeart/2011/layout/CircleProcess"/>
    <dgm:cxn modelId="{522CFF3A-8668-418E-9E9C-7569EEC02F94}" srcId="{5169E9A3-C1FC-44EF-BF83-67064C9AD693}" destId="{9814374A-EBB7-4D9A-85F1-1481479A8DF7}" srcOrd="4" destOrd="0" parTransId="{60418D24-B1FB-4FCC-993F-42FA3F983C9D}" sibTransId="{C8FE9645-1502-48E5-A5BE-910494542249}"/>
    <dgm:cxn modelId="{18536A83-E849-4805-BFDA-459050D5D33B}" srcId="{5169E9A3-C1FC-44EF-BF83-67064C9AD693}" destId="{4D9B86C2-0BF7-47DB-B3C0-E3B6941B38DE}" srcOrd="0" destOrd="0" parTransId="{66FD3CC0-1C87-4D17-816C-94E776879A7C}" sibTransId="{BD5E3DB0-9CD2-4F86-85CE-EEE112A82512}"/>
    <dgm:cxn modelId="{F9E6F751-6D12-46A7-92D9-860C0C53AE71}" type="presOf" srcId="{C78D6D16-FDAE-4AD2-80AF-E92D3676272B}" destId="{32D0C100-5B50-443C-80FD-DC9DA6334AA3}" srcOrd="1" destOrd="0" presId="urn:microsoft.com/office/officeart/2011/layout/CircleProcess"/>
    <dgm:cxn modelId="{F3E66961-3392-4295-8905-B8235981D5AB}" type="presOf" srcId="{591E1529-0658-42FA-A46A-DCAD3A167761}" destId="{B126C4FD-8500-4266-8C69-67A30161546F}" srcOrd="1" destOrd="0" presId="urn:microsoft.com/office/officeart/2011/layout/CircleProcess"/>
    <dgm:cxn modelId="{56189969-3CC9-48CA-BA0E-3EE0FFF34C8F}" srcId="{5169E9A3-C1FC-44EF-BF83-67064C9AD693}" destId="{591E1529-0658-42FA-A46A-DCAD3A167761}" srcOrd="2" destOrd="0" parTransId="{4B1A0548-6D6A-4DD0-AAFF-BD78CE6DC88A}" sibTransId="{4F80ED7A-8A7C-4CCE-94A8-EF5686068E79}"/>
    <dgm:cxn modelId="{0C027961-5EA0-48A1-AE61-811D1D362B90}" type="presOf" srcId="{5169E9A3-C1FC-44EF-BF83-67064C9AD693}" destId="{8996D248-C139-4D77-8DAC-BF452667CF33}" srcOrd="0" destOrd="0" presId="urn:microsoft.com/office/officeart/2011/layout/CircleProcess"/>
    <dgm:cxn modelId="{4DCE74DD-1B0A-401F-B129-6E5ECDD739F6}" srcId="{5169E9A3-C1FC-44EF-BF83-67064C9AD693}" destId="{20FD5538-B8C4-4547-9157-223DCF59FF83}" srcOrd="1" destOrd="0" parTransId="{01F70D9F-6345-42DC-AA60-F8F8104EF240}" sibTransId="{69DCEEB5-1715-49A0-B540-B5B03E2588C0}"/>
    <dgm:cxn modelId="{36FC7CAE-7D02-4BBE-9282-63C933BE7AFB}" type="presOf" srcId="{591E1529-0658-42FA-A46A-DCAD3A167761}" destId="{8332D24A-0EEE-4D27-BA73-762EDBA5EE8B}" srcOrd="0" destOrd="0" presId="urn:microsoft.com/office/officeart/2011/layout/CircleProcess"/>
    <dgm:cxn modelId="{B177B8DB-7818-47B6-937E-619652D4BAA8}" type="presOf" srcId="{20FD5538-B8C4-4547-9157-223DCF59FF83}" destId="{214398E2-112D-4193-B691-235004876BD2}" srcOrd="1" destOrd="0" presId="urn:microsoft.com/office/officeart/2011/layout/CircleProcess"/>
    <dgm:cxn modelId="{A430C85D-3B38-4DE4-AFB3-93AB69F80345}" type="presOf" srcId="{4D9B86C2-0BF7-47DB-B3C0-E3B6941B38DE}" destId="{123D4313-DDB1-40EF-A60E-A51AF5598FBF}" srcOrd="1" destOrd="0" presId="urn:microsoft.com/office/officeart/2011/layout/CircleProcess"/>
    <dgm:cxn modelId="{7D8A52AF-2890-424B-A2D9-0C7D44130816}" type="presOf" srcId="{C78D6D16-FDAE-4AD2-80AF-E92D3676272B}" destId="{7DF4090D-C791-4531-A129-AA8482877B56}" srcOrd="0" destOrd="0" presId="urn:microsoft.com/office/officeart/2011/layout/CircleProcess"/>
    <dgm:cxn modelId="{0D48E8B9-75F4-4B8E-A215-D3536F15E8F4}" type="presParOf" srcId="{8996D248-C139-4D77-8DAC-BF452667CF33}" destId="{DCAA37A3-B4E9-4673-8461-E23E35F4E988}" srcOrd="0" destOrd="0" presId="urn:microsoft.com/office/officeart/2011/layout/CircleProcess"/>
    <dgm:cxn modelId="{6FC9F7AA-49C5-480C-BCF0-D3F74B7CAFD8}" type="presParOf" srcId="{DCAA37A3-B4E9-4673-8461-E23E35F4E988}" destId="{850C2301-E77E-47E3-917A-A63D55F2817A}" srcOrd="0" destOrd="0" presId="urn:microsoft.com/office/officeart/2011/layout/CircleProcess"/>
    <dgm:cxn modelId="{4635AB69-8462-4DC0-B61C-17F0EBB68F90}" type="presParOf" srcId="{8996D248-C139-4D77-8DAC-BF452667CF33}" destId="{065A551B-DCF3-4C10-BE9C-3F3457701CF7}" srcOrd="1" destOrd="0" presId="urn:microsoft.com/office/officeart/2011/layout/CircleProcess"/>
    <dgm:cxn modelId="{7D131218-6080-414A-96F8-5F1DF2388228}" type="presParOf" srcId="{065A551B-DCF3-4C10-BE9C-3F3457701CF7}" destId="{E56114B1-8715-4D99-82D2-CB4BAE4389A4}" srcOrd="0" destOrd="0" presId="urn:microsoft.com/office/officeart/2011/layout/CircleProcess"/>
    <dgm:cxn modelId="{F21BF568-611B-4C79-97F4-C5621ED25F20}" type="presParOf" srcId="{8996D248-C139-4D77-8DAC-BF452667CF33}" destId="{F42945DA-BA0B-47DA-B1B8-58762786861B}" srcOrd="2" destOrd="0" presId="urn:microsoft.com/office/officeart/2011/layout/CircleProcess"/>
    <dgm:cxn modelId="{FB26427B-6035-4D68-A450-6B1388EE08D6}" type="presParOf" srcId="{8996D248-C139-4D77-8DAC-BF452667CF33}" destId="{46D1D03D-81CA-408A-93DC-92D28BB7437F}" srcOrd="3" destOrd="0" presId="urn:microsoft.com/office/officeart/2011/layout/CircleProcess"/>
    <dgm:cxn modelId="{59217FDE-C2A7-49DA-B325-443F42BE8D6E}" type="presParOf" srcId="{46D1D03D-81CA-408A-93DC-92D28BB7437F}" destId="{086D2D75-BED5-4B2C-80E4-2C045667E9AA}" srcOrd="0" destOrd="0" presId="urn:microsoft.com/office/officeart/2011/layout/CircleProcess"/>
    <dgm:cxn modelId="{BC13EA39-4418-4E85-9877-8C1EBBB2D340}" type="presParOf" srcId="{8996D248-C139-4D77-8DAC-BF452667CF33}" destId="{EDFB4E2E-FFEA-49A5-9196-7A8BEEE4CF1B}" srcOrd="4" destOrd="0" presId="urn:microsoft.com/office/officeart/2011/layout/CircleProcess"/>
    <dgm:cxn modelId="{18F36AF4-39A1-40B1-8C4E-23F1985DA7DB}" type="presParOf" srcId="{EDFB4E2E-FFEA-49A5-9196-7A8BEEE4CF1B}" destId="{7DF4090D-C791-4531-A129-AA8482877B56}" srcOrd="0" destOrd="0" presId="urn:microsoft.com/office/officeart/2011/layout/CircleProcess"/>
    <dgm:cxn modelId="{EA100118-4D58-43BD-9EEC-A8E123538D91}" type="presParOf" srcId="{8996D248-C139-4D77-8DAC-BF452667CF33}" destId="{32D0C100-5B50-443C-80FD-DC9DA6334AA3}" srcOrd="5" destOrd="0" presId="urn:microsoft.com/office/officeart/2011/layout/CircleProcess"/>
    <dgm:cxn modelId="{39426191-E0AB-4855-B503-DE8E578AC346}" type="presParOf" srcId="{8996D248-C139-4D77-8DAC-BF452667CF33}" destId="{EBCEB3B1-B687-4E5F-85AD-CCB73A44FEAB}" srcOrd="6" destOrd="0" presId="urn:microsoft.com/office/officeart/2011/layout/CircleProcess"/>
    <dgm:cxn modelId="{158F6565-76CD-42C4-8EDC-4D2E3DC7B0F6}" type="presParOf" srcId="{EBCEB3B1-B687-4E5F-85AD-CCB73A44FEAB}" destId="{63DD77BA-0F80-41B3-88DF-304FC3FD89BB}" srcOrd="0" destOrd="0" presId="urn:microsoft.com/office/officeart/2011/layout/CircleProcess"/>
    <dgm:cxn modelId="{ECEE5B12-6D55-4B82-8B75-BFB1376129AC}" type="presParOf" srcId="{8996D248-C139-4D77-8DAC-BF452667CF33}" destId="{2447A24F-6C13-4801-B7D7-D56562399F4F}" srcOrd="7" destOrd="0" presId="urn:microsoft.com/office/officeart/2011/layout/CircleProcess"/>
    <dgm:cxn modelId="{96F9EE7F-B870-4C71-9AED-C00C197CCF0C}" type="presParOf" srcId="{2447A24F-6C13-4801-B7D7-D56562399F4F}" destId="{8332D24A-0EEE-4D27-BA73-762EDBA5EE8B}" srcOrd="0" destOrd="0" presId="urn:microsoft.com/office/officeart/2011/layout/CircleProcess"/>
    <dgm:cxn modelId="{3D8C2748-626F-4E2C-AFBA-3B21AE250009}" type="presParOf" srcId="{8996D248-C139-4D77-8DAC-BF452667CF33}" destId="{B126C4FD-8500-4266-8C69-67A30161546F}" srcOrd="8" destOrd="0" presId="urn:microsoft.com/office/officeart/2011/layout/CircleProcess"/>
    <dgm:cxn modelId="{F3B0CCDD-0DEA-4D3B-A963-AE7205D07A58}" type="presParOf" srcId="{8996D248-C139-4D77-8DAC-BF452667CF33}" destId="{9FB48299-3BA5-4131-BA54-F4C56144DCCB}" srcOrd="9" destOrd="0" presId="urn:microsoft.com/office/officeart/2011/layout/CircleProcess"/>
    <dgm:cxn modelId="{456D09E4-82B9-4D65-ADDC-24C5654C4CA0}" type="presParOf" srcId="{9FB48299-3BA5-4131-BA54-F4C56144DCCB}" destId="{1240A878-156E-494D-99E8-FDEADD5C0390}" srcOrd="0" destOrd="0" presId="urn:microsoft.com/office/officeart/2011/layout/CircleProcess"/>
    <dgm:cxn modelId="{78130D0A-27F0-4486-A299-E64E8502D86F}" type="presParOf" srcId="{8996D248-C139-4D77-8DAC-BF452667CF33}" destId="{27DAC7D3-7307-47B5-A765-A0FB666DD97C}" srcOrd="10" destOrd="0" presId="urn:microsoft.com/office/officeart/2011/layout/CircleProcess"/>
    <dgm:cxn modelId="{E5BD441B-AB1C-42E5-B689-C40A0A8885EA}" type="presParOf" srcId="{27DAC7D3-7307-47B5-A765-A0FB666DD97C}" destId="{2F01B967-73D7-48B3-85AE-EE9A32A4B026}" srcOrd="0" destOrd="0" presId="urn:microsoft.com/office/officeart/2011/layout/CircleProcess"/>
    <dgm:cxn modelId="{932191B4-6256-42FE-AC95-1D60E5E6E8DC}" type="presParOf" srcId="{8996D248-C139-4D77-8DAC-BF452667CF33}" destId="{214398E2-112D-4193-B691-235004876BD2}" srcOrd="11" destOrd="0" presId="urn:microsoft.com/office/officeart/2011/layout/CircleProcess"/>
    <dgm:cxn modelId="{C8F33799-C16D-4AB8-8CFF-4B2A602B2CE1}" type="presParOf" srcId="{8996D248-C139-4D77-8DAC-BF452667CF33}" destId="{FFAEC45A-A938-4047-84D4-CACAB287A065}" srcOrd="12" destOrd="0" presId="urn:microsoft.com/office/officeart/2011/layout/CircleProcess"/>
    <dgm:cxn modelId="{DDC948EE-F366-49C9-A272-773905CFA9B6}" type="presParOf" srcId="{FFAEC45A-A938-4047-84D4-CACAB287A065}" destId="{2F1C31A7-EA15-4C60-B550-0584F2474A30}" srcOrd="0" destOrd="0" presId="urn:microsoft.com/office/officeart/2011/layout/CircleProcess"/>
    <dgm:cxn modelId="{30502D7D-23F0-4817-95A4-9C4598CD9A0F}" type="presParOf" srcId="{8996D248-C139-4D77-8DAC-BF452667CF33}" destId="{35B8594A-CE5B-4B4D-9048-F03A17782CBF}" srcOrd="13" destOrd="0" presId="urn:microsoft.com/office/officeart/2011/layout/CircleProcess"/>
    <dgm:cxn modelId="{ADF068E4-DDCC-410A-9115-15C56C117DA9}" type="presParOf" srcId="{35B8594A-CE5B-4B4D-9048-F03A17782CBF}" destId="{44249FD0-1739-4DB5-A054-228F38F2F78F}" srcOrd="0" destOrd="0" presId="urn:microsoft.com/office/officeart/2011/layout/CircleProcess"/>
    <dgm:cxn modelId="{D2B11438-A06E-4FE2-A31E-FFDEE8A663A8}" type="presParOf" srcId="{8996D248-C139-4D77-8DAC-BF452667CF33}" destId="{123D4313-DDB1-40EF-A60E-A51AF5598FBF}"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4F714-BF85-463F-94D9-5A7F0FDD46A8}">
      <dsp:nvSpPr>
        <dsp:cNvPr id="0" name=""/>
        <dsp:cNvSpPr/>
      </dsp:nvSpPr>
      <dsp:spPr>
        <a:xfrm>
          <a:off x="5260101" y="2036683"/>
          <a:ext cx="2489279" cy="2489279"/>
        </a:xfrm>
        <a:prstGeom prst="gear9">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err="1"/>
            <a:t>Ber</a:t>
          </a:r>
          <a:r>
            <a:rPr lang="en-US" sz="1700" kern="1200" dirty="0"/>
            <a:t>-</a:t>
          </a:r>
          <a:br>
            <a:rPr lang="en-US" sz="1700" kern="1200" dirty="0"/>
          </a:br>
          <a:r>
            <a:rPr lang="en-US" sz="1700" kern="1200" dirty="0" err="1"/>
            <a:t>kelanjutan</a:t>
          </a:r>
          <a:endParaRPr lang="en-US" sz="1700" kern="1200" dirty="0"/>
        </a:p>
      </dsp:txBody>
      <dsp:txXfrm>
        <a:off x="5760557" y="2619785"/>
        <a:ext cx="1488367" cy="1279541"/>
      </dsp:txXfrm>
    </dsp:sp>
    <dsp:sp modelId="{B8DC4EB0-3426-41E6-A2AF-2077EF5CD1F2}">
      <dsp:nvSpPr>
        <dsp:cNvPr id="0" name=""/>
        <dsp:cNvSpPr/>
      </dsp:nvSpPr>
      <dsp:spPr>
        <a:xfrm>
          <a:off x="3811793" y="1448308"/>
          <a:ext cx="1810385" cy="1810385"/>
        </a:xfrm>
        <a:prstGeom prst="gear6">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Ter-</a:t>
          </a:r>
          <a:r>
            <a:rPr lang="en-US" sz="1700" kern="1200" dirty="0" err="1"/>
            <a:t>integrasi</a:t>
          </a:r>
          <a:endParaRPr lang="en-US" sz="1700" kern="1200" dirty="0"/>
        </a:p>
      </dsp:txBody>
      <dsp:txXfrm>
        <a:off x="4267563" y="1906833"/>
        <a:ext cx="898845" cy="893335"/>
      </dsp:txXfrm>
    </dsp:sp>
    <dsp:sp modelId="{AF20159A-42E5-4A0E-BA4F-B28EDB55BA66}">
      <dsp:nvSpPr>
        <dsp:cNvPr id="0" name=""/>
        <dsp:cNvSpPr/>
      </dsp:nvSpPr>
      <dsp:spPr>
        <a:xfrm rot="20700000">
          <a:off x="4825794" y="199327"/>
          <a:ext cx="1773807" cy="1773807"/>
        </a:xfrm>
        <a:prstGeom prst="gear6">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err="1"/>
            <a:t>Inovatif</a:t>
          </a:r>
          <a:endParaRPr lang="en-US" sz="1700" kern="1200" dirty="0"/>
        </a:p>
      </dsp:txBody>
      <dsp:txXfrm rot="-20700000">
        <a:off x="5214842" y="588375"/>
        <a:ext cx="995711" cy="995711"/>
      </dsp:txXfrm>
    </dsp:sp>
    <dsp:sp modelId="{B5B55E28-71AE-4C7A-95F5-7822C7B43641}">
      <dsp:nvSpPr>
        <dsp:cNvPr id="0" name=""/>
        <dsp:cNvSpPr/>
      </dsp:nvSpPr>
      <dsp:spPr>
        <a:xfrm>
          <a:off x="5072346" y="1658974"/>
          <a:ext cx="3186277" cy="3186277"/>
        </a:xfrm>
        <a:prstGeom prst="circularArrow">
          <a:avLst>
            <a:gd name="adj1" fmla="val 4687"/>
            <a:gd name="adj2" fmla="val 299029"/>
            <a:gd name="adj3" fmla="val 2523572"/>
            <a:gd name="adj4" fmla="val 15845412"/>
            <a:gd name="adj5" fmla="val 5469"/>
          </a:avLst>
        </a:prstGeom>
        <a:solidFill>
          <a:schemeClr val="accent4">
            <a:hueOff val="0"/>
            <a:satOff val="0"/>
            <a:lumOff val="0"/>
            <a:alphaOff val="0"/>
          </a:schemeClr>
        </a:solidFill>
        <a:ln>
          <a:noFill/>
        </a:ln>
        <a:effectLst>
          <a:outerShdw blurRad="50800" dist="38100" dir="8100000" algn="t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805C6FCB-876B-41A0-8602-AF27B220CD57}">
      <dsp:nvSpPr>
        <dsp:cNvPr id="0" name=""/>
        <dsp:cNvSpPr/>
      </dsp:nvSpPr>
      <dsp:spPr>
        <a:xfrm>
          <a:off x="3491177" y="1046315"/>
          <a:ext cx="2315030" cy="2315030"/>
        </a:xfrm>
        <a:prstGeom prst="leftCircularArrow">
          <a:avLst>
            <a:gd name="adj1" fmla="val 6452"/>
            <a:gd name="adj2" fmla="val 429999"/>
            <a:gd name="adj3" fmla="val 10489124"/>
            <a:gd name="adj4" fmla="val 14837806"/>
            <a:gd name="adj5" fmla="val 7527"/>
          </a:avLst>
        </a:prstGeom>
        <a:solidFill>
          <a:schemeClr val="accent4">
            <a:hueOff val="-2232385"/>
            <a:satOff val="13449"/>
            <a:lumOff val="1078"/>
            <a:alphaOff val="0"/>
          </a:schemeClr>
        </a:solidFill>
        <a:ln>
          <a:noFill/>
        </a:ln>
        <a:effectLst>
          <a:outerShdw blurRad="50800" dist="38100" dir="8100000" algn="t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7BE093E0-1A13-4833-A2C5-9CA30A84190C}">
      <dsp:nvSpPr>
        <dsp:cNvPr id="0" name=""/>
        <dsp:cNvSpPr/>
      </dsp:nvSpPr>
      <dsp:spPr>
        <a:xfrm>
          <a:off x="4415494" y="-190626"/>
          <a:ext cx="2496068" cy="2496068"/>
        </a:xfrm>
        <a:prstGeom prst="circularArrow">
          <a:avLst>
            <a:gd name="adj1" fmla="val 5984"/>
            <a:gd name="adj2" fmla="val 394124"/>
            <a:gd name="adj3" fmla="val 13313824"/>
            <a:gd name="adj4" fmla="val 10508221"/>
            <a:gd name="adj5" fmla="val 6981"/>
          </a:avLst>
        </a:prstGeom>
        <a:solidFill>
          <a:schemeClr val="accent4">
            <a:hueOff val="-4464770"/>
            <a:satOff val="26899"/>
            <a:lumOff val="2156"/>
            <a:alphaOff val="0"/>
          </a:schemeClr>
        </a:solidFill>
        <a:ln>
          <a:noFill/>
        </a:ln>
        <a:effectLst>
          <a:outerShdw blurRad="50800" dist="38100" dir="8100000" algn="t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63BDA-2F5A-424C-A80E-AC4EA7F3E60B}">
      <dsp:nvSpPr>
        <dsp:cNvPr id="0" name=""/>
        <dsp:cNvSpPr/>
      </dsp:nvSpPr>
      <dsp:spPr>
        <a:xfrm>
          <a:off x="144583" y="1206352"/>
          <a:ext cx="2100946" cy="692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latin typeface="Franklin Gothic Demi Cond" panose="020B0706030402020204" pitchFamily="34" charset="0"/>
            </a:rPr>
            <a:t>Sumber</a:t>
          </a:r>
          <a:r>
            <a:rPr lang="en-US" sz="2000" kern="1200" dirty="0">
              <a:latin typeface="Franklin Gothic Demi Cond" panose="020B0706030402020204" pitchFamily="34" charset="0"/>
            </a:rPr>
            <a:t> </a:t>
          </a:r>
          <a:br>
            <a:rPr lang="en-US" sz="2000" kern="1200" dirty="0">
              <a:latin typeface="Franklin Gothic Demi Cond" panose="020B0706030402020204" pitchFamily="34" charset="0"/>
            </a:rPr>
          </a:br>
          <a:r>
            <a:rPr lang="en-US" sz="2000" kern="1200" dirty="0" err="1">
              <a:latin typeface="Franklin Gothic Demi Cond" panose="020B0706030402020204" pitchFamily="34" charset="0"/>
            </a:rPr>
            <a:t>Daya</a:t>
          </a:r>
          <a:r>
            <a:rPr lang="en-US" sz="2000" kern="1200" dirty="0">
              <a:latin typeface="Franklin Gothic Demi Cond" panose="020B0706030402020204" pitchFamily="34" charset="0"/>
            </a:rPr>
            <a:t> </a:t>
          </a:r>
          <a:br>
            <a:rPr lang="en-US" sz="2000" kern="1200" dirty="0">
              <a:latin typeface="Franklin Gothic Demi Cond" panose="020B0706030402020204" pitchFamily="34" charset="0"/>
            </a:rPr>
          </a:br>
          <a:r>
            <a:rPr lang="en-US" sz="2000" kern="1200" dirty="0" err="1">
              <a:latin typeface="Franklin Gothic Demi Cond" panose="020B0706030402020204" pitchFamily="34" charset="0"/>
            </a:rPr>
            <a:t>dan</a:t>
          </a:r>
          <a:r>
            <a:rPr lang="en-US" sz="2000" kern="1200" dirty="0">
              <a:latin typeface="Franklin Gothic Demi Cond" panose="020B0706030402020204" pitchFamily="34" charset="0"/>
            </a:rPr>
            <a:t> Enabler</a:t>
          </a:r>
        </a:p>
      </dsp:txBody>
      <dsp:txXfrm>
        <a:off x="144583" y="1206352"/>
        <a:ext cx="2100946" cy="692357"/>
      </dsp:txXfrm>
    </dsp:sp>
    <dsp:sp modelId="{1F1E4024-960F-5543-AA6F-1828C10E8E0E}">
      <dsp:nvSpPr>
        <dsp:cNvPr id="0" name=""/>
        <dsp:cNvSpPr/>
      </dsp:nvSpPr>
      <dsp:spPr>
        <a:xfrm>
          <a:off x="144583" y="2666295"/>
          <a:ext cx="2100946"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0" kern="1200" dirty="0" err="1">
              <a:solidFill>
                <a:schemeClr val="tx1"/>
              </a:solidFill>
              <a:latin typeface="Calibri Light" panose="020F0302020204030204" pitchFamily="34" charset="0"/>
            </a:rPr>
            <a:t>Berapa</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banyak</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potensi</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sumber</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daya</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kota</a:t>
          </a:r>
          <a:r>
            <a:rPr lang="en-US" sz="1300" b="0" kern="1200" dirty="0">
              <a:solidFill>
                <a:schemeClr val="tx1"/>
              </a:solidFill>
              <a:latin typeface="Calibri Light" panose="020F0302020204030204" pitchFamily="34" charset="0"/>
            </a:rPr>
            <a:t> yang </a:t>
          </a:r>
          <a:r>
            <a:rPr lang="en-US" sz="1300" b="0" kern="1200" dirty="0" err="1">
              <a:solidFill>
                <a:schemeClr val="tx1"/>
              </a:solidFill>
              <a:latin typeface="Calibri Light" panose="020F0302020204030204" pitchFamily="34" charset="0"/>
            </a:rPr>
            <a:t>sudah</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dimanfaatkan</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oleh</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kota</a:t>
          </a:r>
          <a:r>
            <a:rPr lang="en-US" sz="1300" b="0" kern="1200" dirty="0">
              <a:solidFill>
                <a:schemeClr val="tx1"/>
              </a:solidFill>
              <a:latin typeface="Calibri Light" panose="020F0302020204030204" pitchFamily="34" charset="0"/>
            </a:rPr>
            <a:t>?</a:t>
          </a:r>
        </a:p>
      </dsp:txBody>
      <dsp:txXfrm>
        <a:off x="144583" y="2666295"/>
        <a:ext cx="2100946" cy="1297140"/>
      </dsp:txXfrm>
    </dsp:sp>
    <dsp:sp modelId="{14BAA9C0-E7AE-B446-B503-893F00BF71AB}">
      <dsp:nvSpPr>
        <dsp:cNvPr id="0" name=""/>
        <dsp:cNvSpPr/>
      </dsp:nvSpPr>
      <dsp:spPr>
        <a:xfrm>
          <a:off x="142196" y="995780"/>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37985E-31D5-2346-8E48-1DFC3DD4AD80}">
      <dsp:nvSpPr>
        <dsp:cNvPr id="0" name=""/>
        <dsp:cNvSpPr/>
      </dsp:nvSpPr>
      <dsp:spPr>
        <a:xfrm>
          <a:off x="259180" y="761811"/>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BA1850C-9C0F-0943-854E-62FADBF8BFF2}">
      <dsp:nvSpPr>
        <dsp:cNvPr id="0" name=""/>
        <dsp:cNvSpPr/>
      </dsp:nvSpPr>
      <dsp:spPr>
        <a:xfrm>
          <a:off x="539943" y="808605"/>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CB32FE7-45BF-5A4C-8C50-D91C4649267D}">
      <dsp:nvSpPr>
        <dsp:cNvPr id="0" name=""/>
        <dsp:cNvSpPr/>
      </dsp:nvSpPr>
      <dsp:spPr>
        <a:xfrm>
          <a:off x="773912" y="551239"/>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AEB614-4603-C941-AE3A-7B56DCB27B62}">
      <dsp:nvSpPr>
        <dsp:cNvPr id="0" name=""/>
        <dsp:cNvSpPr/>
      </dsp:nvSpPr>
      <dsp:spPr>
        <a:xfrm>
          <a:off x="1078072" y="457651"/>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5531D19-0C8D-CB4A-B6F6-5550ABE421C9}">
      <dsp:nvSpPr>
        <dsp:cNvPr id="0" name=""/>
        <dsp:cNvSpPr/>
      </dsp:nvSpPr>
      <dsp:spPr>
        <a:xfrm>
          <a:off x="1452422" y="621429"/>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C394B30-5258-2D4D-A38F-91BFD50C061A}">
      <dsp:nvSpPr>
        <dsp:cNvPr id="0" name=""/>
        <dsp:cNvSpPr/>
      </dsp:nvSpPr>
      <dsp:spPr>
        <a:xfrm>
          <a:off x="1686391" y="738414"/>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E34557-42F2-144A-BA93-5E755B100679}">
      <dsp:nvSpPr>
        <dsp:cNvPr id="0" name=""/>
        <dsp:cNvSpPr/>
      </dsp:nvSpPr>
      <dsp:spPr>
        <a:xfrm>
          <a:off x="2013948" y="995780"/>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8C1AFA-AABB-6245-B657-A94239D11049}">
      <dsp:nvSpPr>
        <dsp:cNvPr id="0" name=""/>
        <dsp:cNvSpPr/>
      </dsp:nvSpPr>
      <dsp:spPr>
        <a:xfrm>
          <a:off x="2154329" y="1253146"/>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4253D1-0F49-9546-AADC-9B2F29B94022}">
      <dsp:nvSpPr>
        <dsp:cNvPr id="0" name=""/>
        <dsp:cNvSpPr/>
      </dsp:nvSpPr>
      <dsp:spPr>
        <a:xfrm>
          <a:off x="937690" y="761811"/>
          <a:ext cx="429738" cy="42973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170B29A-D978-6E4B-95F6-273876A8DECE}">
      <dsp:nvSpPr>
        <dsp:cNvPr id="0" name=""/>
        <dsp:cNvSpPr/>
      </dsp:nvSpPr>
      <dsp:spPr>
        <a:xfrm>
          <a:off x="25211" y="1650893"/>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602FD7-31B8-4A45-BCFD-6B8966EC4222}">
      <dsp:nvSpPr>
        <dsp:cNvPr id="0" name=""/>
        <dsp:cNvSpPr/>
      </dsp:nvSpPr>
      <dsp:spPr>
        <a:xfrm>
          <a:off x="165592" y="1861465"/>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420032-0D91-604D-8452-78D639839C24}">
      <dsp:nvSpPr>
        <dsp:cNvPr id="0" name=""/>
        <dsp:cNvSpPr/>
      </dsp:nvSpPr>
      <dsp:spPr>
        <a:xfrm>
          <a:off x="516546" y="2048640"/>
          <a:ext cx="381990" cy="38199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447A6E-3BAC-5345-8B5F-D3C25BEF8948}">
      <dsp:nvSpPr>
        <dsp:cNvPr id="0" name=""/>
        <dsp:cNvSpPr/>
      </dsp:nvSpPr>
      <dsp:spPr>
        <a:xfrm>
          <a:off x="1007881" y="2352800"/>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81E25E5-7A7C-6842-99E2-B62AE753D5A2}">
      <dsp:nvSpPr>
        <dsp:cNvPr id="0" name=""/>
        <dsp:cNvSpPr/>
      </dsp:nvSpPr>
      <dsp:spPr>
        <a:xfrm>
          <a:off x="1101469" y="2048640"/>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8EC68F6-7EE3-B54A-80B8-7609E6463498}">
      <dsp:nvSpPr>
        <dsp:cNvPr id="0" name=""/>
        <dsp:cNvSpPr/>
      </dsp:nvSpPr>
      <dsp:spPr>
        <a:xfrm>
          <a:off x="1335438" y="2376197"/>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425DE5-3439-DD4C-A0F3-5CC0F21020D0}">
      <dsp:nvSpPr>
        <dsp:cNvPr id="0" name=""/>
        <dsp:cNvSpPr/>
      </dsp:nvSpPr>
      <dsp:spPr>
        <a:xfrm>
          <a:off x="1546010" y="2001846"/>
          <a:ext cx="381990" cy="38199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4774A5F-69FD-9640-A29E-C31B5F977117}">
      <dsp:nvSpPr>
        <dsp:cNvPr id="0" name=""/>
        <dsp:cNvSpPr/>
      </dsp:nvSpPr>
      <dsp:spPr>
        <a:xfrm>
          <a:off x="2060741" y="1908259"/>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F208EFB-E794-324C-93D3-77C890A7FFFA}">
      <dsp:nvSpPr>
        <dsp:cNvPr id="0" name=""/>
        <dsp:cNvSpPr/>
      </dsp:nvSpPr>
      <dsp:spPr>
        <a:xfrm>
          <a:off x="2323360" y="808215"/>
          <a:ext cx="771272" cy="14724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15E928-D0E7-6C4E-9C25-C7A177B36BFA}">
      <dsp:nvSpPr>
        <dsp:cNvPr id="0" name=""/>
        <dsp:cNvSpPr/>
      </dsp:nvSpPr>
      <dsp:spPr>
        <a:xfrm>
          <a:off x="3094632" y="808931"/>
          <a:ext cx="2103470" cy="1472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Franklin Gothic Demi Cond" panose="020B0706030402020204" pitchFamily="34" charset="0"/>
            </a:rPr>
            <a:t>Pengembangan</a:t>
          </a:r>
          <a:r>
            <a:rPr lang="en-US" sz="2400" kern="1200" dirty="0">
              <a:latin typeface="Franklin Gothic Demi Cond" panose="020B0706030402020204" pitchFamily="34" charset="0"/>
            </a:rPr>
            <a:t> </a:t>
          </a:r>
          <a:r>
            <a:rPr lang="en-US" sz="2400" kern="1200" dirty="0" err="1">
              <a:latin typeface="Franklin Gothic Demi Cond" panose="020B0706030402020204" pitchFamily="34" charset="0"/>
            </a:rPr>
            <a:t>dan</a:t>
          </a:r>
          <a:r>
            <a:rPr lang="en-US" sz="2400" kern="1200" dirty="0">
              <a:latin typeface="Franklin Gothic Demi Cond" panose="020B0706030402020204" pitchFamily="34" charset="0"/>
            </a:rPr>
            <a:t> </a:t>
          </a:r>
          <a:r>
            <a:rPr lang="en-US" sz="2400" kern="1200" dirty="0" err="1">
              <a:latin typeface="Franklin Gothic Demi Cond" panose="020B0706030402020204" pitchFamily="34" charset="0"/>
            </a:rPr>
            <a:t>Pengelolaan</a:t>
          </a:r>
          <a:r>
            <a:rPr lang="en-US" sz="2400" kern="1200" dirty="0">
              <a:latin typeface="Franklin Gothic Demi Cond" panose="020B0706030402020204" pitchFamily="34" charset="0"/>
            </a:rPr>
            <a:t> Kota</a:t>
          </a:r>
        </a:p>
      </dsp:txBody>
      <dsp:txXfrm>
        <a:off x="3094632" y="808931"/>
        <a:ext cx="2103470" cy="1472429"/>
      </dsp:txXfrm>
    </dsp:sp>
    <dsp:sp modelId="{D189171E-C159-514A-A3AD-545C8DF8859C}">
      <dsp:nvSpPr>
        <dsp:cNvPr id="0" name=""/>
        <dsp:cNvSpPr/>
      </dsp:nvSpPr>
      <dsp:spPr>
        <a:xfrm>
          <a:off x="2954520" y="2307337"/>
          <a:ext cx="2103470"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0" kern="1200" dirty="0" err="1">
              <a:latin typeface="Calibri Light" panose="020F0302020204030204" pitchFamily="34" charset="0"/>
            </a:rPr>
            <a:t>Bagaimana</a:t>
          </a:r>
          <a:r>
            <a:rPr lang="en-US" sz="1300" b="0" kern="1200" dirty="0">
              <a:latin typeface="Calibri Light" panose="020F0302020204030204" pitchFamily="34" charset="0"/>
            </a:rPr>
            <a:t> </a:t>
          </a:r>
          <a:r>
            <a:rPr lang="en-US" sz="1300" b="0" kern="1200" dirty="0" err="1">
              <a:latin typeface="Calibri Light" panose="020F0302020204030204" pitchFamily="34" charset="0"/>
            </a:rPr>
            <a:t>pemerintah</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mengelola</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menggerakan</a:t>
          </a:r>
          <a:r>
            <a:rPr lang="en-US" sz="1300" b="0" kern="1200" dirty="0">
              <a:latin typeface="Calibri Light" panose="020F0302020204030204" pitchFamily="34" charset="0"/>
            </a:rPr>
            <a:t> </a:t>
          </a:r>
          <a:r>
            <a:rPr lang="en-US" sz="1300" b="0" kern="1200" dirty="0" err="1">
              <a:latin typeface="Calibri Light" panose="020F0302020204030204" pitchFamily="34" charset="0"/>
            </a:rPr>
            <a:t>semua</a:t>
          </a:r>
          <a:r>
            <a:rPr lang="en-US" sz="1300" b="0" kern="1200" dirty="0">
              <a:latin typeface="Calibri Light" panose="020F0302020204030204" pitchFamily="34" charset="0"/>
            </a:rPr>
            <a:t> </a:t>
          </a:r>
          <a:r>
            <a:rPr lang="en-US" sz="1300" b="0" kern="1200" dirty="0" err="1">
              <a:latin typeface="Calibri Light" panose="020F0302020204030204" pitchFamily="34" charset="0"/>
            </a:rPr>
            <a:t>potensi</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dan</a:t>
          </a:r>
          <a:r>
            <a:rPr lang="en-US" sz="1300" b="0" kern="1200" dirty="0">
              <a:latin typeface="Calibri Light" panose="020F0302020204030204" pitchFamily="34" charset="0"/>
            </a:rPr>
            <a:t> </a:t>
          </a:r>
          <a:r>
            <a:rPr lang="en-US" sz="1300" b="0" kern="1200" dirty="0" err="1">
              <a:latin typeface="Calibri Light" panose="020F0302020204030204" pitchFamily="34" charset="0"/>
            </a:rPr>
            <a:t>mencari</a:t>
          </a:r>
          <a:r>
            <a:rPr lang="en-US" sz="1300" b="0" kern="1200" dirty="0">
              <a:latin typeface="Calibri Light" panose="020F0302020204030204" pitchFamily="34" charset="0"/>
            </a:rPr>
            <a:t> </a:t>
          </a:r>
          <a:r>
            <a:rPr lang="en-US" sz="1300" b="0" kern="1200" dirty="0" err="1">
              <a:latin typeface="Calibri Light" panose="020F0302020204030204" pitchFamily="34" charset="0"/>
            </a:rPr>
            <a:t>solusi</a:t>
          </a:r>
          <a:r>
            <a:rPr lang="en-US" sz="1300" b="0" kern="1200" dirty="0">
              <a:latin typeface="Calibri Light" panose="020F0302020204030204" pitchFamily="34" charset="0"/>
            </a:rPr>
            <a:t> </a:t>
          </a:r>
          <a:r>
            <a:rPr lang="en-US" sz="1300" b="0" kern="1200" dirty="0" err="1">
              <a:latin typeface="Calibri Light" panose="020F0302020204030204" pitchFamily="34" charset="0"/>
            </a:rPr>
            <a:t>inovatif</a:t>
          </a:r>
          <a:r>
            <a:rPr lang="en-US" sz="1300" b="0" kern="1200" dirty="0">
              <a:latin typeface="Calibri Light" panose="020F0302020204030204" pitchFamily="34" charset="0"/>
            </a:rPr>
            <a:t> </a:t>
          </a:r>
          <a:r>
            <a:rPr lang="en-US" sz="1300" b="0" kern="1200" dirty="0" err="1">
              <a:latin typeface="Calibri Light" panose="020F0302020204030204" pitchFamily="34" charset="0"/>
            </a:rPr>
            <a:t>untuk</a:t>
          </a:r>
          <a:r>
            <a:rPr lang="en-US" sz="1300" b="0" kern="1200" dirty="0">
              <a:latin typeface="Calibri Light" panose="020F0302020204030204" pitchFamily="34" charset="0"/>
            </a:rPr>
            <a:t> </a:t>
          </a:r>
          <a:r>
            <a:rPr lang="en-US" sz="1300" b="0" kern="1200" dirty="0" err="1">
              <a:latin typeface="Calibri Light" panose="020F0302020204030204" pitchFamily="34" charset="0"/>
            </a:rPr>
            <a:t>menyelesaikan</a:t>
          </a:r>
          <a:r>
            <a:rPr lang="en-US" sz="1300" b="0" kern="1200" dirty="0">
              <a:latin typeface="Calibri Light" panose="020F0302020204030204" pitchFamily="34" charset="0"/>
            </a:rPr>
            <a:t> </a:t>
          </a:r>
          <a:r>
            <a:rPr lang="en-US" sz="1300" b="0" kern="1200" dirty="0" err="1">
              <a:latin typeface="Calibri Light" panose="020F0302020204030204" pitchFamily="34" charset="0"/>
            </a:rPr>
            <a:t>masalah</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secara</a:t>
          </a:r>
          <a:r>
            <a:rPr lang="en-US" sz="1300" b="0" kern="1200" dirty="0">
              <a:latin typeface="Calibri Light" panose="020F0302020204030204" pitchFamily="34" charset="0"/>
            </a:rPr>
            <a:t> </a:t>
          </a:r>
          <a:r>
            <a:rPr lang="en-US" sz="1300" b="0" kern="1200" dirty="0" err="1">
              <a:latin typeface="Calibri Light" panose="020F0302020204030204" pitchFamily="34" charset="0"/>
            </a:rPr>
            <a:t>efektif</a:t>
          </a:r>
          <a:r>
            <a:rPr lang="en-US" sz="1300" b="0" kern="1200" dirty="0">
              <a:latin typeface="Calibri Light" panose="020F0302020204030204" pitchFamily="34" charset="0"/>
            </a:rPr>
            <a:t> </a:t>
          </a:r>
          <a:r>
            <a:rPr lang="en-US" sz="1300" b="0" kern="1200" dirty="0" err="1">
              <a:latin typeface="Calibri Light" panose="020F0302020204030204" pitchFamily="34" charset="0"/>
            </a:rPr>
            <a:t>dan</a:t>
          </a:r>
          <a:r>
            <a:rPr lang="en-US" sz="1300" b="0" kern="1200" dirty="0">
              <a:latin typeface="Calibri Light" panose="020F0302020204030204" pitchFamily="34" charset="0"/>
            </a:rPr>
            <a:t> </a:t>
          </a:r>
          <a:r>
            <a:rPr lang="en-US" sz="1300" b="0" kern="1200" dirty="0" err="1">
              <a:latin typeface="Calibri Light" panose="020F0302020204030204" pitchFamily="34" charset="0"/>
            </a:rPr>
            <a:t>efisien</a:t>
          </a:r>
          <a:r>
            <a:rPr lang="en-US" sz="1300" b="0" kern="1200" dirty="0">
              <a:latin typeface="Calibri Light" panose="020F0302020204030204" pitchFamily="34" charset="0"/>
            </a:rPr>
            <a:t>?</a:t>
          </a:r>
        </a:p>
      </dsp:txBody>
      <dsp:txXfrm>
        <a:off x="2954520" y="2307337"/>
        <a:ext cx="2103470" cy="1297140"/>
      </dsp:txXfrm>
    </dsp:sp>
    <dsp:sp modelId="{F5631E72-28C4-F947-84D8-6801DD582849}">
      <dsp:nvSpPr>
        <dsp:cNvPr id="0" name=""/>
        <dsp:cNvSpPr/>
      </dsp:nvSpPr>
      <dsp:spPr>
        <a:xfrm>
          <a:off x="5198102" y="808215"/>
          <a:ext cx="771272" cy="14724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8E6943-5BA3-864A-9CC1-FA013BAB1E45}">
      <dsp:nvSpPr>
        <dsp:cNvPr id="0" name=""/>
        <dsp:cNvSpPr/>
      </dsp:nvSpPr>
      <dsp:spPr>
        <a:xfrm>
          <a:off x="5969375" y="808931"/>
          <a:ext cx="2103470" cy="1472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Franklin Gothic Demi Cond" panose="020B0706030402020204" pitchFamily="34" charset="0"/>
            </a:rPr>
            <a:t>Layanan</a:t>
          </a:r>
          <a:r>
            <a:rPr lang="en-US" sz="2400" kern="1200" dirty="0">
              <a:latin typeface="Franklin Gothic Demi Cond" panose="020B0706030402020204" pitchFamily="34" charset="0"/>
            </a:rPr>
            <a:t/>
          </a:r>
          <a:br>
            <a:rPr lang="en-US" sz="2400" kern="1200" dirty="0">
              <a:latin typeface="Franklin Gothic Demi Cond" panose="020B0706030402020204" pitchFamily="34" charset="0"/>
            </a:rPr>
          </a:br>
          <a:r>
            <a:rPr lang="en-US" sz="2400" kern="1200" dirty="0">
              <a:latin typeface="Franklin Gothic Demi Cond" panose="020B0706030402020204" pitchFamily="34" charset="0"/>
            </a:rPr>
            <a:t>Kota</a:t>
          </a:r>
        </a:p>
      </dsp:txBody>
      <dsp:txXfrm>
        <a:off x="5969375" y="808931"/>
        <a:ext cx="2103470" cy="1472429"/>
      </dsp:txXfrm>
    </dsp:sp>
    <dsp:sp modelId="{737A6F25-0FCC-004E-9178-527ED7ADBEAD}">
      <dsp:nvSpPr>
        <dsp:cNvPr id="0" name=""/>
        <dsp:cNvSpPr/>
      </dsp:nvSpPr>
      <dsp:spPr>
        <a:xfrm>
          <a:off x="5788518" y="2307337"/>
          <a:ext cx="2103470"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a:solidFill>
                <a:schemeClr val="tx1"/>
              </a:solidFill>
              <a:latin typeface="Calibri Light" panose="020F0302020204030204" pitchFamily="34" charset="0"/>
            </a:rPr>
            <a:t>Layanan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dan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kualitas</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layanan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apa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saja</a:t>
          </a:r>
          <a:r>
            <a:rPr lang="en-US" sz="1300" kern="1200" dirty="0">
              <a:solidFill>
                <a:schemeClr val="tx1"/>
              </a:solidFill>
              <a:latin typeface="Calibri Light" panose="020F0302020204030204" pitchFamily="34" charset="0"/>
            </a:rPr>
            <a:t> yang </a:t>
          </a:r>
          <a:r>
            <a:rPr lang="en-US" sz="1300" kern="1200" dirty="0" err="1">
              <a:solidFill>
                <a:schemeClr val="tx1"/>
              </a:solidFill>
              <a:latin typeface="Calibri Light" panose="020F0302020204030204" pitchFamily="34" charset="0"/>
            </a:rPr>
            <a:t>dapat</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diberikan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oleh</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pemerintah</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kota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serta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komponen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kota</a:t>
          </a:r>
          <a:r>
            <a:rPr lang="en-US" sz="1300" kern="1200" dirty="0">
              <a:solidFill>
                <a:schemeClr val="tx1"/>
              </a:solidFill>
              <a:latin typeface="Calibri Light" panose="020F0302020204030204" pitchFamily="34" charset="0"/>
            </a:rPr>
            <a:t> lain </a:t>
          </a:r>
          <a:r>
            <a:rPr lang="en-US" sz="1300" kern="1200" dirty="0" err="1">
              <a:solidFill>
                <a:schemeClr val="tx1"/>
              </a:solidFill>
              <a:latin typeface="Calibri Light" panose="020F0302020204030204" pitchFamily="34" charset="0"/>
            </a:rPr>
            <a:t>nya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untuk</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meningkatkan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kualitas</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hidup</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warga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nya</a:t>
          </a:r>
          <a:r>
            <a:rPr lang="en-US" sz="1300" kern="1200" dirty="0">
              <a:solidFill>
                <a:schemeClr val="tx1"/>
              </a:solidFill>
              <a:latin typeface="Calibri Light" panose="020F0302020204030204" pitchFamily="34" charset="0"/>
            </a:rPr>
            <a:t>?</a:t>
          </a:r>
        </a:p>
      </dsp:txBody>
      <dsp:txXfrm>
        <a:off x="5788518" y="2307337"/>
        <a:ext cx="2103470" cy="1297140"/>
      </dsp:txXfrm>
    </dsp:sp>
    <dsp:sp modelId="{76598113-E4B6-A04A-A792-64FD817C1762}">
      <dsp:nvSpPr>
        <dsp:cNvPr id="0" name=""/>
        <dsp:cNvSpPr/>
      </dsp:nvSpPr>
      <dsp:spPr>
        <a:xfrm>
          <a:off x="8072845" y="808215"/>
          <a:ext cx="771272" cy="14724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15E9D5A-5BFA-D847-B00C-9E52584C4588}">
      <dsp:nvSpPr>
        <dsp:cNvPr id="0" name=""/>
        <dsp:cNvSpPr/>
      </dsp:nvSpPr>
      <dsp:spPr>
        <a:xfrm>
          <a:off x="9001878" y="703757"/>
          <a:ext cx="1787949" cy="17879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dirty="0"/>
        </a:p>
      </dsp:txBody>
      <dsp:txXfrm>
        <a:off x="9263717" y="965596"/>
        <a:ext cx="1264271" cy="1264271"/>
      </dsp:txXfrm>
    </dsp:sp>
    <dsp:sp modelId="{59098003-2D4C-5F45-9D64-5A0132429E27}">
      <dsp:nvSpPr>
        <dsp:cNvPr id="0" name=""/>
        <dsp:cNvSpPr/>
      </dsp:nvSpPr>
      <dsp:spPr>
        <a:xfrm>
          <a:off x="8812671" y="2692899"/>
          <a:ext cx="2103470" cy="484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latin typeface="Calibri Light" panose="020F0302020204030204" pitchFamily="34" charset="0"/>
            </a:rPr>
            <a:t>Tingkat </a:t>
          </a:r>
          <a:r>
            <a:rPr lang="en-US" sz="1300" kern="1200" dirty="0" err="1">
              <a:latin typeface="Calibri Light" panose="020F0302020204030204" pitchFamily="34" charset="0"/>
            </a:rPr>
            <a:t>Kualitas</a:t>
          </a:r>
          <a:r>
            <a:rPr lang="en-US" sz="1300" kern="1200" dirty="0">
              <a:latin typeface="Calibri Light" panose="020F0302020204030204" pitchFamily="34" charset="0"/>
            </a:rPr>
            <a:t> </a:t>
          </a:r>
          <a:r>
            <a:rPr lang="en-US" sz="1300" kern="1200" dirty="0" err="1">
              <a:latin typeface="Calibri Light" panose="020F0302020204030204" pitchFamily="34" charset="0"/>
            </a:rPr>
            <a:t>Hidup</a:t>
          </a:r>
          <a:endParaRPr lang="en-US" sz="1300" kern="1200" dirty="0">
            <a:latin typeface="Calibri Light" panose="020F0302020204030204" pitchFamily="34" charset="0"/>
          </a:endParaRPr>
        </a:p>
      </dsp:txBody>
      <dsp:txXfrm>
        <a:off x="8812671" y="2692899"/>
        <a:ext cx="2103470" cy="484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63BDA-2F5A-424C-A80E-AC4EA7F3E60B}">
      <dsp:nvSpPr>
        <dsp:cNvPr id="0" name=""/>
        <dsp:cNvSpPr/>
      </dsp:nvSpPr>
      <dsp:spPr>
        <a:xfrm>
          <a:off x="144583" y="1206352"/>
          <a:ext cx="2100946" cy="692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latin typeface="Franklin Gothic Demi Cond" panose="020B0706030402020204" pitchFamily="34" charset="0"/>
            </a:rPr>
            <a:t>Sumber</a:t>
          </a:r>
          <a:r>
            <a:rPr lang="en-US" sz="2000" kern="1200" dirty="0">
              <a:latin typeface="Franklin Gothic Demi Cond" panose="020B0706030402020204" pitchFamily="34" charset="0"/>
            </a:rPr>
            <a:t> </a:t>
          </a:r>
          <a:br>
            <a:rPr lang="en-US" sz="2000" kern="1200" dirty="0">
              <a:latin typeface="Franklin Gothic Demi Cond" panose="020B0706030402020204" pitchFamily="34" charset="0"/>
            </a:rPr>
          </a:br>
          <a:r>
            <a:rPr lang="en-US" sz="2000" kern="1200" dirty="0" err="1">
              <a:latin typeface="Franklin Gothic Demi Cond" panose="020B0706030402020204" pitchFamily="34" charset="0"/>
            </a:rPr>
            <a:t>Daya</a:t>
          </a:r>
          <a:r>
            <a:rPr lang="en-US" sz="2000" kern="1200" dirty="0">
              <a:latin typeface="Franklin Gothic Demi Cond" panose="020B0706030402020204" pitchFamily="34" charset="0"/>
            </a:rPr>
            <a:t> </a:t>
          </a:r>
          <a:br>
            <a:rPr lang="en-US" sz="2000" kern="1200" dirty="0">
              <a:latin typeface="Franklin Gothic Demi Cond" panose="020B0706030402020204" pitchFamily="34" charset="0"/>
            </a:rPr>
          </a:br>
          <a:r>
            <a:rPr lang="en-US" sz="2000" kern="1200" dirty="0" err="1">
              <a:latin typeface="Franklin Gothic Demi Cond" panose="020B0706030402020204" pitchFamily="34" charset="0"/>
            </a:rPr>
            <a:t>dan</a:t>
          </a:r>
          <a:r>
            <a:rPr lang="en-US" sz="2000" kern="1200" dirty="0">
              <a:latin typeface="Franklin Gothic Demi Cond" panose="020B0706030402020204" pitchFamily="34" charset="0"/>
            </a:rPr>
            <a:t> Enabler</a:t>
          </a:r>
        </a:p>
      </dsp:txBody>
      <dsp:txXfrm>
        <a:off x="144583" y="1206352"/>
        <a:ext cx="2100946" cy="692357"/>
      </dsp:txXfrm>
    </dsp:sp>
    <dsp:sp modelId="{1F1E4024-960F-5543-AA6F-1828C10E8E0E}">
      <dsp:nvSpPr>
        <dsp:cNvPr id="0" name=""/>
        <dsp:cNvSpPr/>
      </dsp:nvSpPr>
      <dsp:spPr>
        <a:xfrm>
          <a:off x="144583" y="2666295"/>
          <a:ext cx="2100946"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0" kern="1200" dirty="0" err="1">
              <a:solidFill>
                <a:schemeClr val="tx1"/>
              </a:solidFill>
              <a:latin typeface="Calibri Light" panose="020F0302020204030204" pitchFamily="34" charset="0"/>
            </a:rPr>
            <a:t>Berapa</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banyak</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potensi</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sumber</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daya</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kota</a:t>
          </a:r>
          <a:r>
            <a:rPr lang="en-US" sz="1300" b="0" kern="1200" dirty="0">
              <a:solidFill>
                <a:schemeClr val="tx1"/>
              </a:solidFill>
              <a:latin typeface="Calibri Light" panose="020F0302020204030204" pitchFamily="34" charset="0"/>
            </a:rPr>
            <a:t> yang </a:t>
          </a:r>
          <a:r>
            <a:rPr lang="en-US" sz="1300" b="0" kern="1200" dirty="0" err="1">
              <a:solidFill>
                <a:schemeClr val="tx1"/>
              </a:solidFill>
              <a:latin typeface="Calibri Light" panose="020F0302020204030204" pitchFamily="34" charset="0"/>
            </a:rPr>
            <a:t>sudah</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dimanfaatkan</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oleh</a:t>
          </a:r>
          <a:r>
            <a:rPr lang="en-US" sz="1300" b="0" kern="1200" dirty="0">
              <a:solidFill>
                <a:schemeClr val="tx1"/>
              </a:solidFill>
              <a:latin typeface="Calibri Light" panose="020F0302020204030204" pitchFamily="34" charset="0"/>
            </a:rPr>
            <a:t> </a:t>
          </a:r>
          <a:r>
            <a:rPr lang="en-US" sz="1300" b="0" kern="1200" dirty="0" err="1">
              <a:solidFill>
                <a:schemeClr val="tx1"/>
              </a:solidFill>
              <a:latin typeface="Calibri Light" panose="020F0302020204030204" pitchFamily="34" charset="0"/>
            </a:rPr>
            <a:t>kota</a:t>
          </a:r>
          <a:r>
            <a:rPr lang="en-US" sz="1300" b="0" kern="1200" dirty="0">
              <a:solidFill>
                <a:schemeClr val="tx1"/>
              </a:solidFill>
              <a:latin typeface="Calibri Light" panose="020F0302020204030204" pitchFamily="34" charset="0"/>
            </a:rPr>
            <a:t>?</a:t>
          </a:r>
        </a:p>
      </dsp:txBody>
      <dsp:txXfrm>
        <a:off x="144583" y="2666295"/>
        <a:ext cx="2100946" cy="1297140"/>
      </dsp:txXfrm>
    </dsp:sp>
    <dsp:sp modelId="{14BAA9C0-E7AE-B446-B503-893F00BF71AB}">
      <dsp:nvSpPr>
        <dsp:cNvPr id="0" name=""/>
        <dsp:cNvSpPr/>
      </dsp:nvSpPr>
      <dsp:spPr>
        <a:xfrm>
          <a:off x="142196" y="995780"/>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37985E-31D5-2346-8E48-1DFC3DD4AD80}">
      <dsp:nvSpPr>
        <dsp:cNvPr id="0" name=""/>
        <dsp:cNvSpPr/>
      </dsp:nvSpPr>
      <dsp:spPr>
        <a:xfrm>
          <a:off x="259180" y="761811"/>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BA1850C-9C0F-0943-854E-62FADBF8BFF2}">
      <dsp:nvSpPr>
        <dsp:cNvPr id="0" name=""/>
        <dsp:cNvSpPr/>
      </dsp:nvSpPr>
      <dsp:spPr>
        <a:xfrm>
          <a:off x="539943" y="808605"/>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CB32FE7-45BF-5A4C-8C50-D91C4649267D}">
      <dsp:nvSpPr>
        <dsp:cNvPr id="0" name=""/>
        <dsp:cNvSpPr/>
      </dsp:nvSpPr>
      <dsp:spPr>
        <a:xfrm>
          <a:off x="773912" y="551239"/>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AEB614-4603-C941-AE3A-7B56DCB27B62}">
      <dsp:nvSpPr>
        <dsp:cNvPr id="0" name=""/>
        <dsp:cNvSpPr/>
      </dsp:nvSpPr>
      <dsp:spPr>
        <a:xfrm>
          <a:off x="1078072" y="457651"/>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5531D19-0C8D-CB4A-B6F6-5550ABE421C9}">
      <dsp:nvSpPr>
        <dsp:cNvPr id="0" name=""/>
        <dsp:cNvSpPr/>
      </dsp:nvSpPr>
      <dsp:spPr>
        <a:xfrm>
          <a:off x="1452422" y="621429"/>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C394B30-5258-2D4D-A38F-91BFD50C061A}">
      <dsp:nvSpPr>
        <dsp:cNvPr id="0" name=""/>
        <dsp:cNvSpPr/>
      </dsp:nvSpPr>
      <dsp:spPr>
        <a:xfrm>
          <a:off x="1686391" y="738414"/>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E34557-42F2-144A-BA93-5E755B100679}">
      <dsp:nvSpPr>
        <dsp:cNvPr id="0" name=""/>
        <dsp:cNvSpPr/>
      </dsp:nvSpPr>
      <dsp:spPr>
        <a:xfrm>
          <a:off x="2013948" y="995780"/>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8C1AFA-AABB-6245-B657-A94239D11049}">
      <dsp:nvSpPr>
        <dsp:cNvPr id="0" name=""/>
        <dsp:cNvSpPr/>
      </dsp:nvSpPr>
      <dsp:spPr>
        <a:xfrm>
          <a:off x="2154329" y="1253146"/>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4253D1-0F49-9546-AADC-9B2F29B94022}">
      <dsp:nvSpPr>
        <dsp:cNvPr id="0" name=""/>
        <dsp:cNvSpPr/>
      </dsp:nvSpPr>
      <dsp:spPr>
        <a:xfrm>
          <a:off x="937690" y="761811"/>
          <a:ext cx="429738" cy="42973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170B29A-D978-6E4B-95F6-273876A8DECE}">
      <dsp:nvSpPr>
        <dsp:cNvPr id="0" name=""/>
        <dsp:cNvSpPr/>
      </dsp:nvSpPr>
      <dsp:spPr>
        <a:xfrm>
          <a:off x="25211" y="1650893"/>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602FD7-31B8-4A45-BCFD-6B8966EC4222}">
      <dsp:nvSpPr>
        <dsp:cNvPr id="0" name=""/>
        <dsp:cNvSpPr/>
      </dsp:nvSpPr>
      <dsp:spPr>
        <a:xfrm>
          <a:off x="165592" y="1861465"/>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420032-0D91-604D-8452-78D639839C24}">
      <dsp:nvSpPr>
        <dsp:cNvPr id="0" name=""/>
        <dsp:cNvSpPr/>
      </dsp:nvSpPr>
      <dsp:spPr>
        <a:xfrm>
          <a:off x="516546" y="2048640"/>
          <a:ext cx="381990" cy="38199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447A6E-3BAC-5345-8B5F-D3C25BEF8948}">
      <dsp:nvSpPr>
        <dsp:cNvPr id="0" name=""/>
        <dsp:cNvSpPr/>
      </dsp:nvSpPr>
      <dsp:spPr>
        <a:xfrm>
          <a:off x="1007881" y="2352800"/>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81E25E5-7A7C-6842-99E2-B62AE753D5A2}">
      <dsp:nvSpPr>
        <dsp:cNvPr id="0" name=""/>
        <dsp:cNvSpPr/>
      </dsp:nvSpPr>
      <dsp:spPr>
        <a:xfrm>
          <a:off x="1101469" y="2048640"/>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8EC68F6-7EE3-B54A-80B8-7609E6463498}">
      <dsp:nvSpPr>
        <dsp:cNvPr id="0" name=""/>
        <dsp:cNvSpPr/>
      </dsp:nvSpPr>
      <dsp:spPr>
        <a:xfrm>
          <a:off x="1335438" y="2376197"/>
          <a:ext cx="167120" cy="16712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425DE5-3439-DD4C-A0F3-5CC0F21020D0}">
      <dsp:nvSpPr>
        <dsp:cNvPr id="0" name=""/>
        <dsp:cNvSpPr/>
      </dsp:nvSpPr>
      <dsp:spPr>
        <a:xfrm>
          <a:off x="1546010" y="2001846"/>
          <a:ext cx="381990" cy="38199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4774A5F-69FD-9640-A29E-C31B5F977117}">
      <dsp:nvSpPr>
        <dsp:cNvPr id="0" name=""/>
        <dsp:cNvSpPr/>
      </dsp:nvSpPr>
      <dsp:spPr>
        <a:xfrm>
          <a:off x="2060741" y="1908259"/>
          <a:ext cx="262618" cy="26261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F208EFB-E794-324C-93D3-77C890A7FFFA}">
      <dsp:nvSpPr>
        <dsp:cNvPr id="0" name=""/>
        <dsp:cNvSpPr/>
      </dsp:nvSpPr>
      <dsp:spPr>
        <a:xfrm>
          <a:off x="2323360" y="808215"/>
          <a:ext cx="771272" cy="14724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15E928-D0E7-6C4E-9C25-C7A177B36BFA}">
      <dsp:nvSpPr>
        <dsp:cNvPr id="0" name=""/>
        <dsp:cNvSpPr/>
      </dsp:nvSpPr>
      <dsp:spPr>
        <a:xfrm>
          <a:off x="3094632" y="808931"/>
          <a:ext cx="2103470" cy="1472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Franklin Gothic Demi Cond" panose="020B0706030402020204" pitchFamily="34" charset="0"/>
            </a:rPr>
            <a:t>Pengembangan</a:t>
          </a:r>
          <a:r>
            <a:rPr lang="en-US" sz="2400" kern="1200" dirty="0">
              <a:latin typeface="Franklin Gothic Demi Cond" panose="020B0706030402020204" pitchFamily="34" charset="0"/>
            </a:rPr>
            <a:t> </a:t>
          </a:r>
          <a:r>
            <a:rPr lang="en-US" sz="2400" kern="1200" dirty="0" err="1">
              <a:latin typeface="Franklin Gothic Demi Cond" panose="020B0706030402020204" pitchFamily="34" charset="0"/>
            </a:rPr>
            <a:t>dan</a:t>
          </a:r>
          <a:r>
            <a:rPr lang="en-US" sz="2400" kern="1200" dirty="0">
              <a:latin typeface="Franklin Gothic Demi Cond" panose="020B0706030402020204" pitchFamily="34" charset="0"/>
            </a:rPr>
            <a:t> </a:t>
          </a:r>
          <a:r>
            <a:rPr lang="en-US" sz="2400" kern="1200" dirty="0" err="1">
              <a:latin typeface="Franklin Gothic Demi Cond" panose="020B0706030402020204" pitchFamily="34" charset="0"/>
            </a:rPr>
            <a:t>Pengelolaan</a:t>
          </a:r>
          <a:r>
            <a:rPr lang="en-US" sz="2400" kern="1200" dirty="0">
              <a:latin typeface="Franklin Gothic Demi Cond" panose="020B0706030402020204" pitchFamily="34" charset="0"/>
            </a:rPr>
            <a:t> Kota</a:t>
          </a:r>
        </a:p>
      </dsp:txBody>
      <dsp:txXfrm>
        <a:off x="3094632" y="808931"/>
        <a:ext cx="2103470" cy="1472429"/>
      </dsp:txXfrm>
    </dsp:sp>
    <dsp:sp modelId="{D189171E-C159-514A-A3AD-545C8DF8859C}">
      <dsp:nvSpPr>
        <dsp:cNvPr id="0" name=""/>
        <dsp:cNvSpPr/>
      </dsp:nvSpPr>
      <dsp:spPr>
        <a:xfrm>
          <a:off x="3078499" y="2354709"/>
          <a:ext cx="2103470"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0" kern="1200" dirty="0" err="1">
              <a:latin typeface="Calibri Light" panose="020F0302020204030204" pitchFamily="34" charset="0"/>
            </a:rPr>
            <a:t>Bagaimana</a:t>
          </a:r>
          <a:r>
            <a:rPr lang="en-US" sz="1300" b="0" kern="1200" dirty="0">
              <a:latin typeface="Calibri Light" panose="020F0302020204030204" pitchFamily="34" charset="0"/>
            </a:rPr>
            <a:t> </a:t>
          </a:r>
          <a:r>
            <a:rPr lang="en-US" sz="1300" b="0" kern="1200" dirty="0" err="1">
              <a:latin typeface="Calibri Light" panose="020F0302020204030204" pitchFamily="34" charset="0"/>
            </a:rPr>
            <a:t>pemerintah</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mengelola</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menggerakan</a:t>
          </a:r>
          <a:r>
            <a:rPr lang="en-US" sz="1300" b="0" kern="1200" dirty="0">
              <a:latin typeface="Calibri Light" panose="020F0302020204030204" pitchFamily="34" charset="0"/>
            </a:rPr>
            <a:t> </a:t>
          </a:r>
          <a:r>
            <a:rPr lang="en-US" sz="1300" b="0" kern="1200" dirty="0" err="1">
              <a:latin typeface="Calibri Light" panose="020F0302020204030204" pitchFamily="34" charset="0"/>
            </a:rPr>
            <a:t>semua</a:t>
          </a:r>
          <a:r>
            <a:rPr lang="en-US" sz="1300" b="0" kern="1200" dirty="0">
              <a:latin typeface="Calibri Light" panose="020F0302020204030204" pitchFamily="34" charset="0"/>
            </a:rPr>
            <a:t> </a:t>
          </a:r>
          <a:r>
            <a:rPr lang="en-US" sz="1300" b="0" kern="1200" dirty="0" err="1">
              <a:latin typeface="Calibri Light" panose="020F0302020204030204" pitchFamily="34" charset="0"/>
            </a:rPr>
            <a:t>potensi</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dan</a:t>
          </a:r>
          <a:r>
            <a:rPr lang="en-US" sz="1300" b="0" kern="1200" dirty="0">
              <a:latin typeface="Calibri Light" panose="020F0302020204030204" pitchFamily="34" charset="0"/>
            </a:rPr>
            <a:t> </a:t>
          </a:r>
          <a:r>
            <a:rPr lang="en-US" sz="1300" b="0" kern="1200" dirty="0" err="1">
              <a:latin typeface="Calibri Light" panose="020F0302020204030204" pitchFamily="34" charset="0"/>
            </a:rPr>
            <a:t>mencari</a:t>
          </a:r>
          <a:r>
            <a:rPr lang="en-US" sz="1300" b="0" kern="1200" dirty="0">
              <a:latin typeface="Calibri Light" panose="020F0302020204030204" pitchFamily="34" charset="0"/>
            </a:rPr>
            <a:t> </a:t>
          </a:r>
          <a:r>
            <a:rPr lang="en-US" sz="1300" b="0" kern="1200" dirty="0" err="1">
              <a:latin typeface="Calibri Light" panose="020F0302020204030204" pitchFamily="34" charset="0"/>
            </a:rPr>
            <a:t>solusi</a:t>
          </a:r>
          <a:r>
            <a:rPr lang="en-US" sz="1300" b="0" kern="1200" dirty="0">
              <a:latin typeface="Calibri Light" panose="020F0302020204030204" pitchFamily="34" charset="0"/>
            </a:rPr>
            <a:t> </a:t>
          </a:r>
          <a:r>
            <a:rPr lang="en-US" sz="1300" b="0" kern="1200" dirty="0" err="1">
              <a:latin typeface="Calibri Light" panose="020F0302020204030204" pitchFamily="34" charset="0"/>
            </a:rPr>
            <a:t>inovatif</a:t>
          </a:r>
          <a:r>
            <a:rPr lang="en-US" sz="1300" b="0" kern="1200" dirty="0">
              <a:latin typeface="Calibri Light" panose="020F0302020204030204" pitchFamily="34" charset="0"/>
            </a:rPr>
            <a:t> </a:t>
          </a:r>
          <a:r>
            <a:rPr lang="en-US" sz="1300" b="0" kern="1200" dirty="0" err="1">
              <a:latin typeface="Calibri Light" panose="020F0302020204030204" pitchFamily="34" charset="0"/>
            </a:rPr>
            <a:t>untuk</a:t>
          </a:r>
          <a:r>
            <a:rPr lang="en-US" sz="1300" b="0" kern="1200" dirty="0">
              <a:latin typeface="Calibri Light" panose="020F0302020204030204" pitchFamily="34" charset="0"/>
            </a:rPr>
            <a:t> </a:t>
          </a:r>
          <a:r>
            <a:rPr lang="en-US" sz="1300" b="0" kern="1200" dirty="0" err="1">
              <a:latin typeface="Calibri Light" panose="020F0302020204030204" pitchFamily="34" charset="0"/>
            </a:rPr>
            <a:t>menyelesaikan</a:t>
          </a:r>
          <a:r>
            <a:rPr lang="en-US" sz="1300" b="0" kern="1200" dirty="0">
              <a:latin typeface="Calibri Light" panose="020F0302020204030204" pitchFamily="34" charset="0"/>
            </a:rPr>
            <a:t> </a:t>
          </a:r>
          <a:r>
            <a:rPr lang="en-US" sz="1300" b="0" kern="1200" dirty="0" err="1">
              <a:latin typeface="Calibri Light" panose="020F0302020204030204" pitchFamily="34" charset="0"/>
            </a:rPr>
            <a:t>masalah</a:t>
          </a:r>
          <a:r>
            <a:rPr lang="en-US" sz="1300" b="0" kern="1200" dirty="0">
              <a:latin typeface="Calibri Light" panose="020F0302020204030204" pitchFamily="34" charset="0"/>
            </a:rPr>
            <a:t> </a:t>
          </a:r>
          <a:r>
            <a:rPr lang="en-US" sz="1300" b="0" kern="1200" dirty="0" err="1">
              <a:latin typeface="Calibri Light" panose="020F0302020204030204" pitchFamily="34" charset="0"/>
            </a:rPr>
            <a:t>kota</a:t>
          </a:r>
          <a:r>
            <a:rPr lang="en-US" sz="1300" b="0" kern="1200" dirty="0">
              <a:latin typeface="Calibri Light" panose="020F0302020204030204" pitchFamily="34" charset="0"/>
            </a:rPr>
            <a:t> </a:t>
          </a:r>
          <a:r>
            <a:rPr lang="en-US" sz="1300" b="0" kern="1200" dirty="0" err="1">
              <a:latin typeface="Calibri Light" panose="020F0302020204030204" pitchFamily="34" charset="0"/>
            </a:rPr>
            <a:t>secara</a:t>
          </a:r>
          <a:r>
            <a:rPr lang="en-US" sz="1300" b="0" kern="1200" dirty="0">
              <a:latin typeface="Calibri Light" panose="020F0302020204030204" pitchFamily="34" charset="0"/>
            </a:rPr>
            <a:t> </a:t>
          </a:r>
          <a:r>
            <a:rPr lang="en-US" sz="1300" b="0" kern="1200" dirty="0" err="1">
              <a:latin typeface="Calibri Light" panose="020F0302020204030204" pitchFamily="34" charset="0"/>
            </a:rPr>
            <a:t>efektif</a:t>
          </a:r>
          <a:r>
            <a:rPr lang="en-US" sz="1300" b="0" kern="1200" dirty="0">
              <a:latin typeface="Calibri Light" panose="020F0302020204030204" pitchFamily="34" charset="0"/>
            </a:rPr>
            <a:t> </a:t>
          </a:r>
          <a:r>
            <a:rPr lang="en-US" sz="1300" b="0" kern="1200" dirty="0" err="1">
              <a:latin typeface="Calibri Light" panose="020F0302020204030204" pitchFamily="34" charset="0"/>
            </a:rPr>
            <a:t>dan</a:t>
          </a:r>
          <a:r>
            <a:rPr lang="en-US" sz="1300" b="0" kern="1200" dirty="0">
              <a:latin typeface="Calibri Light" panose="020F0302020204030204" pitchFamily="34" charset="0"/>
            </a:rPr>
            <a:t> </a:t>
          </a:r>
          <a:r>
            <a:rPr lang="en-US" sz="1300" b="0" kern="1200" dirty="0" err="1">
              <a:latin typeface="Calibri Light" panose="020F0302020204030204" pitchFamily="34" charset="0"/>
            </a:rPr>
            <a:t>efisien</a:t>
          </a:r>
          <a:r>
            <a:rPr lang="en-US" sz="1300" b="0" kern="1200" dirty="0">
              <a:latin typeface="Calibri Light" panose="020F0302020204030204" pitchFamily="34" charset="0"/>
            </a:rPr>
            <a:t>?</a:t>
          </a:r>
        </a:p>
      </dsp:txBody>
      <dsp:txXfrm>
        <a:off x="3078499" y="2354709"/>
        <a:ext cx="2103470" cy="1297140"/>
      </dsp:txXfrm>
    </dsp:sp>
    <dsp:sp modelId="{F5631E72-28C4-F947-84D8-6801DD582849}">
      <dsp:nvSpPr>
        <dsp:cNvPr id="0" name=""/>
        <dsp:cNvSpPr/>
      </dsp:nvSpPr>
      <dsp:spPr>
        <a:xfrm>
          <a:off x="5198102" y="808215"/>
          <a:ext cx="771272" cy="14724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8E6943-5BA3-864A-9CC1-FA013BAB1E45}">
      <dsp:nvSpPr>
        <dsp:cNvPr id="0" name=""/>
        <dsp:cNvSpPr/>
      </dsp:nvSpPr>
      <dsp:spPr>
        <a:xfrm>
          <a:off x="5969375" y="808931"/>
          <a:ext cx="2103470" cy="1472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a:latin typeface="Franklin Gothic Demi Cond" panose="020B0706030402020204" pitchFamily="34" charset="0"/>
            </a:rPr>
            <a:t>Layanan</a:t>
          </a:r>
          <a:r>
            <a:rPr lang="en-US" sz="2400" kern="1200" dirty="0">
              <a:latin typeface="Franklin Gothic Demi Cond" panose="020B0706030402020204" pitchFamily="34" charset="0"/>
            </a:rPr>
            <a:t/>
          </a:r>
          <a:br>
            <a:rPr lang="en-US" sz="2400" kern="1200" dirty="0">
              <a:latin typeface="Franklin Gothic Demi Cond" panose="020B0706030402020204" pitchFamily="34" charset="0"/>
            </a:rPr>
          </a:br>
          <a:r>
            <a:rPr lang="en-US" sz="2400" kern="1200" dirty="0">
              <a:latin typeface="Franklin Gothic Demi Cond" panose="020B0706030402020204" pitchFamily="34" charset="0"/>
            </a:rPr>
            <a:t>Kota</a:t>
          </a:r>
        </a:p>
      </dsp:txBody>
      <dsp:txXfrm>
        <a:off x="5969375" y="808931"/>
        <a:ext cx="2103470" cy="1472429"/>
      </dsp:txXfrm>
    </dsp:sp>
    <dsp:sp modelId="{737A6F25-0FCC-004E-9178-527ED7ADBEAD}">
      <dsp:nvSpPr>
        <dsp:cNvPr id="0" name=""/>
        <dsp:cNvSpPr/>
      </dsp:nvSpPr>
      <dsp:spPr>
        <a:xfrm>
          <a:off x="5935782" y="2354709"/>
          <a:ext cx="2103470"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a:solidFill>
                <a:schemeClr val="tx1"/>
              </a:solidFill>
              <a:latin typeface="Calibri Light" panose="020F0302020204030204" pitchFamily="34" charset="0"/>
            </a:rPr>
            <a:t>Layanan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apa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saja</a:t>
          </a:r>
          <a:r>
            <a:rPr lang="en-US" sz="1300" kern="1200" dirty="0">
              <a:solidFill>
                <a:schemeClr val="tx1"/>
              </a:solidFill>
              <a:latin typeface="Calibri Light" panose="020F0302020204030204" pitchFamily="34" charset="0"/>
            </a:rPr>
            <a:t> yang </a:t>
          </a:r>
          <a:r>
            <a:rPr lang="en-US" sz="1300" kern="1200" dirty="0" err="1">
              <a:solidFill>
                <a:schemeClr val="tx1"/>
              </a:solidFill>
              <a:latin typeface="Calibri Light" panose="020F0302020204030204" pitchFamily="34" charset="0"/>
            </a:rPr>
            <a:t>dapat</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diberikan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oleh</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pemerintah</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kota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serta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komponen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kota</a:t>
          </a:r>
          <a:r>
            <a:rPr lang="en-US" sz="1300" kern="1200" dirty="0">
              <a:solidFill>
                <a:schemeClr val="tx1"/>
              </a:solidFill>
              <a:latin typeface="Calibri Light" panose="020F0302020204030204" pitchFamily="34" charset="0"/>
            </a:rPr>
            <a:t> lain </a:t>
          </a:r>
          <a:r>
            <a:rPr lang="en-US" sz="1300" kern="1200" dirty="0" err="1">
              <a:solidFill>
                <a:schemeClr val="tx1"/>
              </a:solidFill>
              <a:latin typeface="Calibri Light" panose="020F0302020204030204" pitchFamily="34" charset="0"/>
            </a:rPr>
            <a:t>nya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untuk</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meningkatkan</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kualitas</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hidup</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warga</a:t>
          </a:r>
          <a:r>
            <a:rPr lang="en-US" sz="1300" kern="1200" dirty="0">
              <a:solidFill>
                <a:schemeClr val="tx1"/>
              </a:solidFill>
              <a:latin typeface="Calibri Light" panose="020F0302020204030204" pitchFamily="34" charset="0"/>
            </a:rPr>
            <a:t> </a:t>
          </a:r>
          <a:r>
            <a:rPr lang="en-US" sz="1300" kern="1200" dirty="0" err="1">
              <a:solidFill>
                <a:schemeClr val="tx1"/>
              </a:solidFill>
              <a:latin typeface="Calibri Light" panose="020F0302020204030204" pitchFamily="34" charset="0"/>
            </a:rPr>
            <a:t>nya</a:t>
          </a:r>
          <a:r>
            <a:rPr lang="en-US" sz="1300" kern="1200" dirty="0">
              <a:solidFill>
                <a:schemeClr val="tx1"/>
              </a:solidFill>
              <a:latin typeface="Calibri Light" panose="020F0302020204030204" pitchFamily="34" charset="0"/>
            </a:rPr>
            <a:t>?</a:t>
          </a:r>
        </a:p>
      </dsp:txBody>
      <dsp:txXfrm>
        <a:off x="5935782" y="2354709"/>
        <a:ext cx="2103470" cy="1297140"/>
      </dsp:txXfrm>
    </dsp:sp>
    <dsp:sp modelId="{76598113-E4B6-A04A-A792-64FD817C1762}">
      <dsp:nvSpPr>
        <dsp:cNvPr id="0" name=""/>
        <dsp:cNvSpPr/>
      </dsp:nvSpPr>
      <dsp:spPr>
        <a:xfrm>
          <a:off x="8072845" y="808215"/>
          <a:ext cx="771272" cy="14724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15E9D5A-5BFA-D847-B00C-9E52584C4588}">
      <dsp:nvSpPr>
        <dsp:cNvPr id="0" name=""/>
        <dsp:cNvSpPr/>
      </dsp:nvSpPr>
      <dsp:spPr>
        <a:xfrm>
          <a:off x="9001878" y="703757"/>
          <a:ext cx="1787949" cy="17879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dirty="0"/>
        </a:p>
      </dsp:txBody>
      <dsp:txXfrm>
        <a:off x="9263717" y="965596"/>
        <a:ext cx="1264271" cy="1264271"/>
      </dsp:txXfrm>
    </dsp:sp>
    <dsp:sp modelId="{59098003-2D4C-5F45-9D64-5A0132429E27}">
      <dsp:nvSpPr>
        <dsp:cNvPr id="0" name=""/>
        <dsp:cNvSpPr/>
      </dsp:nvSpPr>
      <dsp:spPr>
        <a:xfrm>
          <a:off x="8844118" y="2666295"/>
          <a:ext cx="2103470" cy="12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err="1">
              <a:latin typeface="Calibri Light" panose="020F0302020204030204" pitchFamily="34" charset="0"/>
            </a:rPr>
            <a:t>Bagaimana</a:t>
          </a:r>
          <a:r>
            <a:rPr lang="en-US" sz="1300" kern="1200" dirty="0">
              <a:latin typeface="Calibri Light" panose="020F0302020204030204" pitchFamily="34" charset="0"/>
            </a:rPr>
            <a:t> </a:t>
          </a:r>
          <a:r>
            <a:rPr lang="en-US" sz="1300" kern="1200" dirty="0" err="1">
              <a:latin typeface="Calibri Light" panose="020F0302020204030204" pitchFamily="34" charset="0"/>
            </a:rPr>
            <a:t>persepsi</a:t>
          </a:r>
          <a:r>
            <a:rPr lang="en-US" sz="1300" kern="1200" dirty="0">
              <a:latin typeface="Calibri Light" panose="020F0302020204030204" pitchFamily="34" charset="0"/>
            </a:rPr>
            <a:t> </a:t>
          </a:r>
          <a:r>
            <a:rPr lang="en-US" sz="1300" kern="1200" dirty="0" err="1">
              <a:latin typeface="Calibri Light" panose="020F0302020204030204" pitchFamily="34" charset="0"/>
            </a:rPr>
            <a:t>masyarakat</a:t>
          </a:r>
          <a:r>
            <a:rPr lang="en-US" sz="1300" kern="1200" dirty="0">
              <a:latin typeface="Calibri Light" panose="020F0302020204030204" pitchFamily="34" charset="0"/>
            </a:rPr>
            <a:t> </a:t>
          </a:r>
          <a:r>
            <a:rPr lang="en-US" sz="1300" kern="1200" dirty="0" err="1">
              <a:latin typeface="Calibri Light" panose="020F0302020204030204" pitchFamily="34" charset="0"/>
            </a:rPr>
            <a:t>terhadapt</a:t>
          </a:r>
          <a:r>
            <a:rPr lang="en-US" sz="1300" kern="1200" dirty="0">
              <a:latin typeface="Calibri Light" panose="020F0302020204030204" pitchFamily="34" charset="0"/>
            </a:rPr>
            <a:t> </a:t>
          </a:r>
          <a:r>
            <a:rPr lang="en-US" sz="1300" kern="1200" dirty="0" err="1">
              <a:latin typeface="Calibri Light" panose="020F0302020204030204" pitchFamily="34" charset="0"/>
            </a:rPr>
            <a:t>layanan</a:t>
          </a:r>
          <a:r>
            <a:rPr lang="en-US" sz="1300" kern="1200" dirty="0">
              <a:latin typeface="Calibri Light" panose="020F0302020204030204" pitchFamily="34" charset="0"/>
            </a:rPr>
            <a:t> </a:t>
          </a:r>
          <a:r>
            <a:rPr lang="en-US" sz="1300" kern="1200" dirty="0" err="1">
              <a:latin typeface="Calibri Light" panose="020F0302020204030204" pitchFamily="34" charset="0"/>
            </a:rPr>
            <a:t>kota</a:t>
          </a:r>
          <a:r>
            <a:rPr lang="en-US" sz="1300" kern="1200" dirty="0">
              <a:latin typeface="Calibri Light" panose="020F0302020204030204" pitchFamily="34" charset="0"/>
            </a:rPr>
            <a:t>?</a:t>
          </a:r>
        </a:p>
      </dsp:txBody>
      <dsp:txXfrm>
        <a:off x="8844118" y="2666295"/>
        <a:ext cx="2103470" cy="12971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C2301-E77E-47E3-917A-A63D55F2817A}">
      <dsp:nvSpPr>
        <dsp:cNvPr id="0" name=""/>
        <dsp:cNvSpPr/>
      </dsp:nvSpPr>
      <dsp:spPr>
        <a:xfrm>
          <a:off x="7627799" y="483889"/>
          <a:ext cx="1281837" cy="1282047"/>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56114B1-8715-4D99-82D2-CB4BAE4389A4}">
      <dsp:nvSpPr>
        <dsp:cNvPr id="0" name=""/>
        <dsp:cNvSpPr/>
      </dsp:nvSpPr>
      <dsp:spPr>
        <a:xfrm>
          <a:off x="7670095" y="526631"/>
          <a:ext cx="1196563" cy="1196562"/>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latin typeface="Calibri Light" panose="020F0302020204030204" pitchFamily="34" charset="0"/>
              <a:cs typeface="Calibri Light" panose="020F0302020204030204" pitchFamily="34" charset="0"/>
            </a:rPr>
            <a:t>Smart</a:t>
          </a:r>
        </a:p>
      </dsp:txBody>
      <dsp:txXfrm>
        <a:off x="7841325" y="697601"/>
        <a:ext cx="854785" cy="854623"/>
      </dsp:txXfrm>
    </dsp:sp>
    <dsp:sp modelId="{086D2D75-BED5-4B2C-80E4-2C045667E9AA}">
      <dsp:nvSpPr>
        <dsp:cNvPr id="0" name=""/>
        <dsp:cNvSpPr/>
      </dsp:nvSpPr>
      <dsp:spPr>
        <a:xfrm rot="2700000">
          <a:off x="6302375" y="483955"/>
          <a:ext cx="1281689" cy="1281689"/>
        </a:xfrm>
        <a:prstGeom prst="teardrop">
          <a:avLst>
            <a:gd name="adj" fmla="val 10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F4090D-C791-4531-A129-AA8482877B56}">
      <dsp:nvSpPr>
        <dsp:cNvPr id="0" name=""/>
        <dsp:cNvSpPr/>
      </dsp:nvSpPr>
      <dsp:spPr>
        <a:xfrm>
          <a:off x="6345961" y="526631"/>
          <a:ext cx="1196563" cy="1196562"/>
        </a:xfrm>
        <a:prstGeom prst="ellipse">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latin typeface="Calibri Light" panose="020F0302020204030204" pitchFamily="34" charset="0"/>
              <a:cs typeface="Calibri Light" panose="020F0302020204030204" pitchFamily="34" charset="0"/>
            </a:rPr>
            <a:t>Integrated</a:t>
          </a:r>
        </a:p>
      </dsp:txBody>
      <dsp:txXfrm>
        <a:off x="6516509" y="697601"/>
        <a:ext cx="854785" cy="854623"/>
      </dsp:txXfrm>
    </dsp:sp>
    <dsp:sp modelId="{63DD77BA-0F80-41B3-88DF-304FC3FD89BB}">
      <dsp:nvSpPr>
        <dsp:cNvPr id="0" name=""/>
        <dsp:cNvSpPr/>
      </dsp:nvSpPr>
      <dsp:spPr>
        <a:xfrm rot="2700000">
          <a:off x="4978241" y="483955"/>
          <a:ext cx="1281689" cy="1281689"/>
        </a:xfrm>
        <a:prstGeom prst="teardrop">
          <a:avLst>
            <a:gd name="adj" fmla="val 10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32D24A-0EEE-4D27-BA73-762EDBA5EE8B}">
      <dsp:nvSpPr>
        <dsp:cNvPr id="0" name=""/>
        <dsp:cNvSpPr/>
      </dsp:nvSpPr>
      <dsp:spPr>
        <a:xfrm>
          <a:off x="5021145" y="526631"/>
          <a:ext cx="1196563" cy="1196562"/>
        </a:xfrm>
        <a:prstGeom prst="ellipse">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latin typeface="Calibri Light" panose="020F0302020204030204" pitchFamily="34" charset="0"/>
              <a:cs typeface="Calibri Light" panose="020F0302020204030204" pitchFamily="34" charset="0"/>
            </a:rPr>
            <a:t>Scattered</a:t>
          </a:r>
        </a:p>
      </dsp:txBody>
      <dsp:txXfrm>
        <a:off x="5191693" y="697601"/>
        <a:ext cx="854785" cy="854623"/>
      </dsp:txXfrm>
    </dsp:sp>
    <dsp:sp modelId="{1240A878-156E-494D-99E8-FDEADD5C0390}">
      <dsp:nvSpPr>
        <dsp:cNvPr id="0" name=""/>
        <dsp:cNvSpPr/>
      </dsp:nvSpPr>
      <dsp:spPr>
        <a:xfrm rot="2700000">
          <a:off x="3653425" y="483955"/>
          <a:ext cx="1281689" cy="1281689"/>
        </a:xfrm>
        <a:prstGeom prst="teardrop">
          <a:avLst>
            <a:gd name="adj" fmla="val 10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01B967-73D7-48B3-85AE-EE9A32A4B026}">
      <dsp:nvSpPr>
        <dsp:cNvPr id="0" name=""/>
        <dsp:cNvSpPr/>
      </dsp:nvSpPr>
      <dsp:spPr>
        <a:xfrm>
          <a:off x="3696329" y="526631"/>
          <a:ext cx="1196563" cy="1196562"/>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latin typeface="Calibri Light" panose="020F0302020204030204" pitchFamily="34" charset="0"/>
              <a:cs typeface="Calibri Light" panose="020F0302020204030204" pitchFamily="34" charset="0"/>
            </a:rPr>
            <a:t>Initial</a:t>
          </a:r>
        </a:p>
      </dsp:txBody>
      <dsp:txXfrm>
        <a:off x="3867559" y="697601"/>
        <a:ext cx="854785" cy="854623"/>
      </dsp:txXfrm>
    </dsp:sp>
    <dsp:sp modelId="{2F1C31A7-EA15-4C60-B550-0584F2474A30}">
      <dsp:nvSpPr>
        <dsp:cNvPr id="0" name=""/>
        <dsp:cNvSpPr/>
      </dsp:nvSpPr>
      <dsp:spPr>
        <a:xfrm rot="2700000">
          <a:off x="2328609" y="483955"/>
          <a:ext cx="1281689" cy="1281689"/>
        </a:xfrm>
        <a:prstGeom prst="teardrop">
          <a:avLst>
            <a:gd name="adj" fmla="val 10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249FD0-1739-4DB5-A054-228F38F2F78F}">
      <dsp:nvSpPr>
        <dsp:cNvPr id="0" name=""/>
        <dsp:cNvSpPr/>
      </dsp:nvSpPr>
      <dsp:spPr>
        <a:xfrm>
          <a:off x="2371513" y="526631"/>
          <a:ext cx="1196563" cy="1196562"/>
        </a:xfrm>
        <a:prstGeom prst="ellipse">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latin typeface="Calibri Light" panose="020F0302020204030204" pitchFamily="34" charset="0"/>
              <a:cs typeface="Calibri Light" panose="020F0302020204030204" pitchFamily="34" charset="0"/>
            </a:rPr>
            <a:t>Ad-hoc</a:t>
          </a:r>
        </a:p>
      </dsp:txBody>
      <dsp:txXfrm>
        <a:off x="2542743" y="697601"/>
        <a:ext cx="854785" cy="8546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C2301-E77E-47E3-917A-A63D55F2817A}">
      <dsp:nvSpPr>
        <dsp:cNvPr id="0" name=""/>
        <dsp:cNvSpPr/>
      </dsp:nvSpPr>
      <dsp:spPr>
        <a:xfrm>
          <a:off x="8450333" y="669756"/>
          <a:ext cx="1774205" cy="177449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56114B1-8715-4D99-82D2-CB4BAE4389A4}">
      <dsp:nvSpPr>
        <dsp:cNvPr id="0" name=""/>
        <dsp:cNvSpPr/>
      </dsp:nvSpPr>
      <dsp:spPr>
        <a:xfrm>
          <a:off x="8508875" y="728916"/>
          <a:ext cx="1656176" cy="1656175"/>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Calibri Light" panose="020F0302020204030204" pitchFamily="34" charset="0"/>
            </a:rPr>
            <a:t>Smart</a:t>
          </a:r>
        </a:p>
      </dsp:txBody>
      <dsp:txXfrm>
        <a:off x="8745877" y="965557"/>
        <a:ext cx="1183118" cy="1182893"/>
      </dsp:txXfrm>
    </dsp:sp>
    <dsp:sp modelId="{086D2D75-BED5-4B2C-80E4-2C045667E9AA}">
      <dsp:nvSpPr>
        <dsp:cNvPr id="0" name=""/>
        <dsp:cNvSpPr/>
      </dsp:nvSpPr>
      <dsp:spPr>
        <a:xfrm rot="2700000">
          <a:off x="6615800" y="669848"/>
          <a:ext cx="1774000" cy="1774000"/>
        </a:xfrm>
        <a:prstGeom prst="teardrop">
          <a:avLst>
            <a:gd name="adj" fmla="val 10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F4090D-C791-4531-A129-AA8482877B56}">
      <dsp:nvSpPr>
        <dsp:cNvPr id="0" name=""/>
        <dsp:cNvSpPr/>
      </dsp:nvSpPr>
      <dsp:spPr>
        <a:xfrm>
          <a:off x="6676128" y="728916"/>
          <a:ext cx="1656176" cy="1656175"/>
        </a:xfrm>
        <a:prstGeom prst="ellipse">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Calibri Light" panose="020F0302020204030204" pitchFamily="34" charset="0"/>
            </a:rPr>
            <a:t>Integrated</a:t>
          </a:r>
        </a:p>
      </dsp:txBody>
      <dsp:txXfrm>
        <a:off x="6912185" y="965557"/>
        <a:ext cx="1183118" cy="1182893"/>
      </dsp:txXfrm>
    </dsp:sp>
    <dsp:sp modelId="{63DD77BA-0F80-41B3-88DF-304FC3FD89BB}">
      <dsp:nvSpPr>
        <dsp:cNvPr id="0" name=""/>
        <dsp:cNvSpPr/>
      </dsp:nvSpPr>
      <dsp:spPr>
        <a:xfrm rot="2700000">
          <a:off x="4783052" y="669848"/>
          <a:ext cx="1774000" cy="1774000"/>
        </a:xfrm>
        <a:prstGeom prst="teardrop">
          <a:avLst>
            <a:gd name="adj" fmla="val 10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32D24A-0EEE-4D27-BA73-762EDBA5EE8B}">
      <dsp:nvSpPr>
        <dsp:cNvPr id="0" name=""/>
        <dsp:cNvSpPr/>
      </dsp:nvSpPr>
      <dsp:spPr>
        <a:xfrm>
          <a:off x="4842436" y="728916"/>
          <a:ext cx="1656176" cy="1656175"/>
        </a:xfrm>
        <a:prstGeom prst="ellipse">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Calibri Light" panose="020F0302020204030204" pitchFamily="34" charset="0"/>
            </a:rPr>
            <a:t>Scattered</a:t>
          </a:r>
        </a:p>
      </dsp:txBody>
      <dsp:txXfrm>
        <a:off x="5078493" y="965557"/>
        <a:ext cx="1183118" cy="1182893"/>
      </dsp:txXfrm>
    </dsp:sp>
    <dsp:sp modelId="{1240A878-156E-494D-99E8-FDEADD5C0390}">
      <dsp:nvSpPr>
        <dsp:cNvPr id="0" name=""/>
        <dsp:cNvSpPr/>
      </dsp:nvSpPr>
      <dsp:spPr>
        <a:xfrm rot="2700000">
          <a:off x="2949360" y="669848"/>
          <a:ext cx="1774000" cy="1774000"/>
        </a:xfrm>
        <a:prstGeom prst="teardrop">
          <a:avLst>
            <a:gd name="adj" fmla="val 10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01B967-73D7-48B3-85AE-EE9A32A4B026}">
      <dsp:nvSpPr>
        <dsp:cNvPr id="0" name=""/>
        <dsp:cNvSpPr/>
      </dsp:nvSpPr>
      <dsp:spPr>
        <a:xfrm>
          <a:off x="3008744" y="728916"/>
          <a:ext cx="1656176" cy="1656175"/>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Calibri Light" panose="020F0302020204030204" pitchFamily="34" charset="0"/>
            </a:rPr>
            <a:t>Initial</a:t>
          </a:r>
        </a:p>
      </dsp:txBody>
      <dsp:txXfrm>
        <a:off x="3245745" y="965557"/>
        <a:ext cx="1183118" cy="1182893"/>
      </dsp:txXfrm>
    </dsp:sp>
    <dsp:sp modelId="{2F1C31A7-EA15-4C60-B550-0584F2474A30}">
      <dsp:nvSpPr>
        <dsp:cNvPr id="0" name=""/>
        <dsp:cNvSpPr/>
      </dsp:nvSpPr>
      <dsp:spPr>
        <a:xfrm rot="2700000">
          <a:off x="1115668" y="669848"/>
          <a:ext cx="1774000" cy="1774000"/>
        </a:xfrm>
        <a:prstGeom prst="teardrop">
          <a:avLst>
            <a:gd name="adj" fmla="val 10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249FD0-1739-4DB5-A054-228F38F2F78F}">
      <dsp:nvSpPr>
        <dsp:cNvPr id="0" name=""/>
        <dsp:cNvSpPr/>
      </dsp:nvSpPr>
      <dsp:spPr>
        <a:xfrm>
          <a:off x="1175052" y="728916"/>
          <a:ext cx="1656176" cy="1656175"/>
        </a:xfrm>
        <a:prstGeom prst="ellipse">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a:latin typeface="Calibri Light" panose="020F0302020204030204" pitchFamily="34" charset="0"/>
            </a:rPr>
            <a:t>Ad-hoc</a:t>
          </a:r>
        </a:p>
      </dsp:txBody>
      <dsp:txXfrm>
        <a:off x="1412053" y="965557"/>
        <a:ext cx="1183118" cy="1182893"/>
      </dsp:txXfrm>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B3E09744-AE6B-4458-81F7-ADCEFD0187E1}" type="slidenum">
              <a:rPr lang="en-US" smtClean="0"/>
              <a:t>‹#›</a:t>
            </a:fld>
            <a:endParaRPr lang="en-US"/>
          </a:p>
        </p:txBody>
      </p:sp>
    </p:spTree>
    <p:extLst>
      <p:ext uri="{BB962C8B-B14F-4D97-AF65-F5344CB8AC3E}">
        <p14:creationId xmlns:p14="http://schemas.microsoft.com/office/powerpoint/2010/main" val="1859048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50101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9" y="0"/>
            <a:ext cx="2984871" cy="501015"/>
          </a:xfrm>
          <a:prstGeom prst="rect">
            <a:avLst/>
          </a:prstGeom>
        </p:spPr>
        <p:txBody>
          <a:bodyPr vert="horz" lIns="96616" tIns="48308" rIns="96616" bIns="48308" rtlCol="0"/>
          <a:lstStyle>
            <a:lvl1pPr algn="r">
              <a:defRPr sz="1300"/>
            </a:lvl1pPr>
          </a:lstStyle>
          <a:p>
            <a:fld id="{482BAA60-EF3C-4F2E-A599-4C4917FA03C1}" type="datetimeFigureOut">
              <a:rPr lang="en-US" smtClean="0"/>
              <a:pPr/>
              <a:t>5/21/2019</a:t>
            </a:fld>
            <a:endParaRPr lang="en-US"/>
          </a:p>
        </p:txBody>
      </p:sp>
      <p:sp>
        <p:nvSpPr>
          <p:cNvPr id="4" name="Slide Image Placeholder 3"/>
          <p:cNvSpPr>
            <a:spLocks noGrp="1" noRot="1" noChangeAspect="1"/>
          </p:cNvSpPr>
          <p:nvPr>
            <p:ph type="sldImg" idx="2"/>
          </p:nvPr>
        </p:nvSpPr>
        <p:spPr>
          <a:xfrm>
            <a:off x="104775" y="750888"/>
            <a:ext cx="6680200" cy="3759200"/>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759644"/>
            <a:ext cx="5510530" cy="4509134"/>
          </a:xfrm>
          <a:prstGeom prst="rect">
            <a:avLst/>
          </a:prstGeom>
        </p:spPr>
        <p:txBody>
          <a:bodyPr vert="horz" lIns="96616" tIns="48308" rIns="96616" bIns="483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517548"/>
            <a:ext cx="2984871" cy="501015"/>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9" y="9517548"/>
            <a:ext cx="2984871" cy="501015"/>
          </a:xfrm>
          <a:prstGeom prst="rect">
            <a:avLst/>
          </a:prstGeom>
        </p:spPr>
        <p:txBody>
          <a:bodyPr vert="horz" lIns="96616" tIns="48308" rIns="96616" bIns="48308" rtlCol="0" anchor="b"/>
          <a:lstStyle>
            <a:lvl1pPr algn="r">
              <a:defRPr sz="1300"/>
            </a:lvl1pPr>
          </a:lstStyle>
          <a:p>
            <a:fld id="{8BFBBB6E-2D58-4279-844D-D21386277D4E}" type="slidenum">
              <a:rPr lang="en-US" smtClean="0"/>
              <a:pPr/>
              <a:t>‹#›</a:t>
            </a:fld>
            <a:endParaRPr lang="en-US"/>
          </a:p>
        </p:txBody>
      </p:sp>
    </p:spTree>
    <p:extLst>
      <p:ext uri="{BB962C8B-B14F-4D97-AF65-F5344CB8AC3E}">
        <p14:creationId xmlns:p14="http://schemas.microsoft.com/office/powerpoint/2010/main" val="21733705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FBBB6E-2D58-4279-844D-D21386277D4E}" type="slidenum">
              <a:rPr lang="en-US" smtClean="0"/>
              <a:pPr/>
              <a:t>0</a:t>
            </a:fld>
            <a:endParaRPr lang="en-US"/>
          </a:p>
        </p:txBody>
      </p:sp>
    </p:spTree>
    <p:extLst>
      <p:ext uri="{BB962C8B-B14F-4D97-AF65-F5344CB8AC3E}">
        <p14:creationId xmlns:p14="http://schemas.microsoft.com/office/powerpoint/2010/main" val="110781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FBBB6E-2D58-4279-844D-D21386277D4E}" type="slidenum">
              <a:rPr lang="en-US" smtClean="0"/>
              <a:pPr/>
              <a:t>6</a:t>
            </a:fld>
            <a:endParaRPr lang="en-US"/>
          </a:p>
        </p:txBody>
      </p:sp>
    </p:spTree>
    <p:extLst>
      <p:ext uri="{BB962C8B-B14F-4D97-AF65-F5344CB8AC3E}">
        <p14:creationId xmlns:p14="http://schemas.microsoft.com/office/powerpoint/2010/main" val="199748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 y="6380116"/>
            <a:ext cx="3129280" cy="249385"/>
          </a:xfrm>
          <a:prstGeom prst="rect">
            <a:avLst/>
          </a:prstGeom>
        </p:spPr>
        <p:txBody>
          <a:bodyPr/>
          <a:lstStyle/>
          <a:p>
            <a:fld id="{298CB977-39FC-DE4E-B30D-DC2AFBF3D290}" type="datetime1">
              <a:rPr lang="en-ID" smtClean="0"/>
              <a:t>21/05/2019</a:t>
            </a:fld>
            <a:endParaRPr lang="en-US"/>
          </a:p>
        </p:txBody>
      </p:sp>
      <p:sp>
        <p:nvSpPr>
          <p:cNvPr id="5" name="Footer Placeholder 4"/>
          <p:cNvSpPr>
            <a:spLocks noGrp="1"/>
          </p:cNvSpPr>
          <p:nvPr>
            <p:ph type="ftr" sz="quarter" idx="11"/>
          </p:nvPr>
        </p:nvSpPr>
        <p:spPr>
          <a:xfrm>
            <a:off x="3972560" y="6395172"/>
            <a:ext cx="4246880" cy="249385"/>
          </a:xfrm>
          <a:prstGeom prst="rect">
            <a:avLst/>
          </a:prstGeom>
        </p:spPr>
        <p:txBody>
          <a:bodyPr/>
          <a:lstStyle/>
          <a:p>
            <a:r>
              <a:rPr lang="en-US"/>
              <a:t>Rating Kota Cerdas Indonesia 2017</a:t>
            </a:r>
          </a:p>
        </p:txBody>
      </p:sp>
      <p:sp>
        <p:nvSpPr>
          <p:cNvPr id="6" name="Slide Number Placeholder 5"/>
          <p:cNvSpPr>
            <a:spLocks noGrp="1"/>
          </p:cNvSpPr>
          <p:nvPr>
            <p:ph type="sldNum" sz="quarter" idx="12"/>
          </p:nvPr>
        </p:nvSpPr>
        <p:spPr>
          <a:xfrm>
            <a:off x="8953788" y="6395172"/>
            <a:ext cx="3129280" cy="249385"/>
          </a:xfrm>
          <a:prstGeom prst="rect">
            <a:avLst/>
          </a:prstGeom>
        </p:spPr>
        <p:txBody>
          <a:bodyPr/>
          <a:lstStyle/>
          <a:p>
            <a:fld id="{43D81B2C-E8DB-6144-9975-77A43BCD4A1F}"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 y="6380116"/>
            <a:ext cx="3129280" cy="249385"/>
          </a:xfrm>
          <a:prstGeom prst="rect">
            <a:avLst/>
          </a:prstGeom>
        </p:spPr>
        <p:txBody>
          <a:bodyPr/>
          <a:lstStyle/>
          <a:p>
            <a:fld id="{3A2ADE9C-7474-C84F-B510-E1D4047D4EFC}" type="datetime1">
              <a:rPr lang="en-ID" smtClean="0"/>
              <a:t>21/05/2019</a:t>
            </a:fld>
            <a:endParaRPr lang="en-US"/>
          </a:p>
        </p:txBody>
      </p:sp>
      <p:sp>
        <p:nvSpPr>
          <p:cNvPr id="5" name="Footer Placeholder 4"/>
          <p:cNvSpPr>
            <a:spLocks noGrp="1"/>
          </p:cNvSpPr>
          <p:nvPr>
            <p:ph type="ftr" sz="quarter" idx="11"/>
          </p:nvPr>
        </p:nvSpPr>
        <p:spPr>
          <a:xfrm>
            <a:off x="3972560" y="6395172"/>
            <a:ext cx="4246880" cy="249385"/>
          </a:xfrm>
          <a:prstGeom prst="rect">
            <a:avLst/>
          </a:prstGeom>
        </p:spPr>
        <p:txBody>
          <a:bodyPr/>
          <a:lstStyle/>
          <a:p>
            <a:r>
              <a:rPr lang="en-US"/>
              <a:t>Rating Kota Cerdas Indonesia 2017</a:t>
            </a:r>
          </a:p>
        </p:txBody>
      </p:sp>
      <p:sp>
        <p:nvSpPr>
          <p:cNvPr id="6" name="Slide Number Placeholder 5"/>
          <p:cNvSpPr>
            <a:spLocks noGrp="1"/>
          </p:cNvSpPr>
          <p:nvPr>
            <p:ph type="sldNum" sz="quarter" idx="12"/>
          </p:nvPr>
        </p:nvSpPr>
        <p:spPr>
          <a:xfrm>
            <a:off x="8953788" y="6395172"/>
            <a:ext cx="3129280" cy="249385"/>
          </a:xfrm>
          <a:prstGeom prst="rect">
            <a:avLst/>
          </a:prstGeom>
        </p:spPr>
        <p:txBody>
          <a:bodyPr/>
          <a:lstStyle/>
          <a:p>
            <a:fld id="{43D81B2C-E8DB-6144-9975-77A43BCD4A1F}"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3200"/>
            </a:lvl1pPr>
            <a:lvl2pPr>
              <a:defRPr sz="28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00808"/>
            <a:ext cx="5384800" cy="4248472"/>
          </a:xfrm>
        </p:spPr>
        <p:txBody>
          <a:bodyPr>
            <a:normAutofit/>
          </a:bodyPr>
          <a:lstStyle>
            <a:lvl1pPr>
              <a:defRPr sz="2800"/>
            </a:lvl1pPr>
            <a:lvl2pPr>
              <a:defRPr sz="2000"/>
            </a:lvl2pPr>
            <a:lvl3pPr>
              <a:defRPr sz="1800"/>
            </a:lvl3pPr>
            <a:lvl4pPr>
              <a:defRPr sz="1600"/>
            </a:lvl4pPr>
            <a:lvl5pPr>
              <a:defRPr sz="16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700808"/>
            <a:ext cx="5384800" cy="4248472"/>
          </a:xfrm>
        </p:spPr>
        <p:txBody>
          <a:bodyPr>
            <a:normAutofit/>
          </a:bodyPr>
          <a:lstStyle>
            <a:lvl1pPr>
              <a:defRPr sz="2800"/>
            </a:lvl1pPr>
            <a:lvl2pPr>
              <a:defRPr sz="2000"/>
            </a:lvl2pPr>
            <a:lvl3pPr>
              <a:defRPr sz="1800"/>
            </a:lvl3pPr>
            <a:lvl4pPr>
              <a:defRPr sz="1600"/>
            </a:lvl4pPr>
            <a:lvl5pPr>
              <a:defRPr sz="16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 y="6380116"/>
            <a:ext cx="3129280" cy="249385"/>
          </a:xfrm>
          <a:prstGeom prst="rect">
            <a:avLst/>
          </a:prstGeom>
        </p:spPr>
        <p:txBody>
          <a:bodyPr/>
          <a:lstStyle/>
          <a:p>
            <a:fld id="{5DF2183C-E0AD-1D49-9F98-18018B3BD4B0}" type="datetime1">
              <a:rPr lang="en-ID" smtClean="0"/>
              <a:t>21/05/2019</a:t>
            </a:fld>
            <a:endParaRPr lang="en-US"/>
          </a:p>
        </p:txBody>
      </p:sp>
      <p:sp>
        <p:nvSpPr>
          <p:cNvPr id="3" name="Footer Placeholder 2"/>
          <p:cNvSpPr>
            <a:spLocks noGrp="1"/>
          </p:cNvSpPr>
          <p:nvPr>
            <p:ph type="ftr" sz="quarter" idx="11"/>
          </p:nvPr>
        </p:nvSpPr>
        <p:spPr>
          <a:xfrm>
            <a:off x="3972560" y="6395172"/>
            <a:ext cx="4246880" cy="249385"/>
          </a:xfrm>
          <a:prstGeom prst="rect">
            <a:avLst/>
          </a:prstGeom>
        </p:spPr>
        <p:txBody>
          <a:bodyPr/>
          <a:lstStyle/>
          <a:p>
            <a:r>
              <a:rPr lang="en-US"/>
              <a:t>Rating Kota Cerdas Indonesia 2017</a:t>
            </a:r>
          </a:p>
        </p:txBody>
      </p:sp>
      <p:sp>
        <p:nvSpPr>
          <p:cNvPr id="4" name="Slide Number Placeholder 3"/>
          <p:cNvSpPr>
            <a:spLocks noGrp="1"/>
          </p:cNvSpPr>
          <p:nvPr>
            <p:ph type="sldNum" sz="quarter" idx="12"/>
          </p:nvPr>
        </p:nvSpPr>
        <p:spPr>
          <a:xfrm>
            <a:off x="8953788" y="6395172"/>
            <a:ext cx="3129280" cy="249385"/>
          </a:xfrm>
          <a:prstGeom prst="rect">
            <a:avLst/>
          </a:prstGeom>
        </p:spPr>
        <p:txBody>
          <a:bodyPr/>
          <a:lstStyle/>
          <a:p>
            <a:fld id="{43D81B2C-E8DB-6144-9975-77A43BCD4A1F}"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a:xfrm>
            <a:off x="60960" y="6380116"/>
            <a:ext cx="3129280" cy="249385"/>
          </a:xfrm>
          <a:prstGeom prst="rect">
            <a:avLst/>
          </a:prstGeom>
        </p:spPr>
        <p:txBody>
          <a:bodyPr/>
          <a:lstStyle/>
          <a:p>
            <a:fld id="{83A515D9-F559-4B46-B2C7-2A05699EA4D6}" type="datetime1">
              <a:rPr lang="en-ID" smtClean="0"/>
              <a:t>21/05/2019</a:t>
            </a:fld>
            <a:endParaRPr lang="en-US"/>
          </a:p>
        </p:txBody>
      </p:sp>
      <p:sp>
        <p:nvSpPr>
          <p:cNvPr id="6" name="Footer Placeholder 5"/>
          <p:cNvSpPr>
            <a:spLocks noGrp="1"/>
          </p:cNvSpPr>
          <p:nvPr>
            <p:ph type="ftr" sz="quarter" idx="11"/>
          </p:nvPr>
        </p:nvSpPr>
        <p:spPr>
          <a:xfrm>
            <a:off x="3972560" y="6395172"/>
            <a:ext cx="4246880" cy="249385"/>
          </a:xfrm>
          <a:prstGeom prst="rect">
            <a:avLst/>
          </a:prstGeom>
        </p:spPr>
        <p:txBody>
          <a:bodyPr/>
          <a:lstStyle/>
          <a:p>
            <a:r>
              <a:rPr lang="en-US"/>
              <a:t>Rating Kota Cerdas Indonesia 2017</a:t>
            </a:r>
          </a:p>
        </p:txBody>
      </p:sp>
      <p:sp>
        <p:nvSpPr>
          <p:cNvPr id="7" name="Slide Number Placeholder 6"/>
          <p:cNvSpPr>
            <a:spLocks noGrp="1"/>
          </p:cNvSpPr>
          <p:nvPr>
            <p:ph type="sldNum" sz="quarter" idx="12"/>
          </p:nvPr>
        </p:nvSpPr>
        <p:spPr>
          <a:xfrm>
            <a:off x="8953788" y="6395172"/>
            <a:ext cx="3129280" cy="249385"/>
          </a:xfrm>
          <a:prstGeom prst="rect">
            <a:avLst/>
          </a:prstGeom>
        </p:spPr>
        <p:txBody>
          <a:bodyPr/>
          <a:lstStyle/>
          <a:p>
            <a:fld id="{43D81B2C-E8DB-6144-9975-77A43BCD4A1F}"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4659" y="6616719"/>
            <a:ext cx="6100659" cy="253485"/>
          </a:xfrm>
          <a:prstGeom prst="rect">
            <a:avLst/>
          </a:prstGeom>
          <a:ln>
            <a:noFill/>
          </a:ln>
        </p:spPr>
        <p:style>
          <a:lnRef idx="2">
            <a:schemeClr val="accent5">
              <a:shade val="50000"/>
            </a:schemeClr>
          </a:lnRef>
          <a:fillRef idx="1001">
            <a:schemeClr val="dk2"/>
          </a:fillRef>
          <a:effectRef idx="0">
            <a:schemeClr val="accent5"/>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609600" y="626321"/>
            <a:ext cx="10238928" cy="85875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10348649" y="6616719"/>
            <a:ext cx="1843351" cy="253486"/>
          </a:xfrm>
          <a:prstGeom prst="rect">
            <a:avLst/>
          </a:prstGeom>
          <a:solidFill>
            <a:srgbClr val="C6B00C"/>
          </a:solidFill>
          <a:ln>
            <a:noFill/>
          </a:ln>
        </p:spPr>
        <p:style>
          <a:lnRef idx="2">
            <a:schemeClr val="accent5">
              <a:shade val="50000"/>
            </a:schemeClr>
          </a:lnRef>
          <a:fillRef idx="1001">
            <a:schemeClr val="dk2"/>
          </a:fillRef>
          <a:effectRef idx="0">
            <a:schemeClr val="accent5"/>
          </a:effectRef>
          <a:fontRef idx="minor">
            <a:schemeClr val="lt1"/>
          </a:fontRef>
        </p:style>
        <p:txBody>
          <a:bodyPr rtlCol="0" anchor="ctr"/>
          <a:lstStyle/>
          <a:p>
            <a:pPr algn="ctr"/>
            <a:endParaRPr lang="en-US" sz="240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20536" y="188640"/>
            <a:ext cx="1056181" cy="1045928"/>
          </a:xfrm>
          <a:prstGeom prst="rect">
            <a:avLst/>
          </a:prstGeom>
        </p:spPr>
      </p:pic>
      <p:sp>
        <p:nvSpPr>
          <p:cNvPr id="12" name="Rectangle 11"/>
          <p:cNvSpPr/>
          <p:nvPr userDrawn="1"/>
        </p:nvSpPr>
        <p:spPr>
          <a:xfrm>
            <a:off x="6079162" y="6616719"/>
            <a:ext cx="4269488" cy="253486"/>
          </a:xfrm>
          <a:prstGeom prst="rect">
            <a:avLst/>
          </a:prstGeom>
          <a:solidFill>
            <a:srgbClr val="2F801C"/>
          </a:solidFill>
          <a:ln>
            <a:noFill/>
          </a:ln>
        </p:spPr>
        <p:style>
          <a:lnRef idx="2">
            <a:schemeClr val="accent5">
              <a:shade val="50000"/>
            </a:schemeClr>
          </a:lnRef>
          <a:fillRef idx="1001">
            <a:schemeClr val="dk2"/>
          </a:fillRef>
          <a:effectRef idx="0">
            <a:schemeClr val="accent5"/>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80638967"/>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hf hdr="0" ftr="0" dt="0"/>
  <p:txStyles>
    <p:titleStyle>
      <a:lvl1pPr algn="l" defTabSz="609585" rtl="0" eaLnBrk="1" latinLnBrk="0" hangingPunct="1">
        <a:spcBef>
          <a:spcPct val="0"/>
        </a:spcBef>
        <a:buNone/>
        <a:defRPr sz="4400" b="0" kern="1200" cap="none" baseline="0">
          <a:solidFill>
            <a:schemeClr val="accent1">
              <a:lumMod val="75000"/>
            </a:schemeClr>
          </a:solidFill>
          <a:latin typeface="Franklin Gothic Demi Cond" panose="020B0706030402020204" pitchFamily="34" charset="0"/>
          <a:ea typeface="+mj-ea"/>
          <a:cs typeface="+mj-cs"/>
        </a:defRPr>
      </a:lvl1pPr>
    </p:titleStyle>
    <p:bodyStyle>
      <a:lvl1pPr marL="457189" indent="-457189" algn="l" defTabSz="609585" rtl="0" eaLnBrk="1" latinLnBrk="0" hangingPunct="1">
        <a:spcBef>
          <a:spcPct val="20000"/>
        </a:spcBef>
        <a:buFont typeface="Arial"/>
        <a:buChar char="•"/>
        <a:defRPr sz="3600" kern="1200">
          <a:solidFill>
            <a:schemeClr val="tx1"/>
          </a:solidFill>
          <a:latin typeface="Calibri Light" panose="020F0302020204030204" pitchFamily="34" charset="0"/>
          <a:ea typeface="+mn-ea"/>
          <a:cs typeface="Segoe UI Semilight" panose="020B0402040204020203" pitchFamily="34" charset="0"/>
        </a:defRPr>
      </a:lvl1pPr>
      <a:lvl2pPr marL="990575" indent="-380990" algn="l" defTabSz="609585" rtl="0" eaLnBrk="1" latinLnBrk="0" hangingPunct="1">
        <a:spcBef>
          <a:spcPct val="20000"/>
        </a:spcBef>
        <a:buFont typeface="Arial"/>
        <a:buChar char="–"/>
        <a:defRPr sz="3200" kern="1200">
          <a:solidFill>
            <a:schemeClr val="tx1"/>
          </a:solidFill>
          <a:latin typeface="Calibri Light" panose="020F0302020204030204" pitchFamily="34" charset="0"/>
          <a:ea typeface="+mn-ea"/>
          <a:cs typeface="Segoe UI Semilight" panose="020B0402040204020203" pitchFamily="34" charset="0"/>
        </a:defRPr>
      </a:lvl2pPr>
      <a:lvl3pPr marL="1523962" indent="-304792" algn="l" defTabSz="609585" rtl="0" eaLnBrk="1" latinLnBrk="0" hangingPunct="1">
        <a:spcBef>
          <a:spcPct val="20000"/>
        </a:spcBef>
        <a:buFont typeface="Arial"/>
        <a:buChar char="•"/>
        <a:defRPr sz="2400" kern="1200">
          <a:solidFill>
            <a:schemeClr val="tx1"/>
          </a:solidFill>
          <a:latin typeface="Calibri Light" panose="020F0302020204030204" pitchFamily="34" charset="0"/>
          <a:ea typeface="+mn-ea"/>
          <a:cs typeface="Segoe UI Semilight" panose="020B0402040204020203" pitchFamily="34" charset="0"/>
        </a:defRPr>
      </a:lvl3pPr>
      <a:lvl4pPr marL="2133547" indent="-304792" algn="l" defTabSz="609585" rtl="0" eaLnBrk="1" latinLnBrk="0" hangingPunct="1">
        <a:spcBef>
          <a:spcPct val="20000"/>
        </a:spcBef>
        <a:buFont typeface="Arial"/>
        <a:buChar char="–"/>
        <a:defRPr sz="2000" kern="1200">
          <a:solidFill>
            <a:schemeClr val="tx1"/>
          </a:solidFill>
          <a:latin typeface="Calibri Light" panose="020F0302020204030204" pitchFamily="34" charset="0"/>
          <a:ea typeface="+mn-ea"/>
          <a:cs typeface="Segoe UI Semilight" panose="020B0402040204020203" pitchFamily="34" charset="0"/>
        </a:defRPr>
      </a:lvl4pPr>
      <a:lvl5pPr marL="2743131" indent="-304792" algn="l" defTabSz="609585" rtl="0" eaLnBrk="1" latinLnBrk="0" hangingPunct="1">
        <a:spcBef>
          <a:spcPct val="20000"/>
        </a:spcBef>
        <a:buFont typeface="Arial"/>
        <a:buChar char="»"/>
        <a:defRPr sz="2000" kern="1200">
          <a:solidFill>
            <a:schemeClr val="tx1"/>
          </a:solidFill>
          <a:latin typeface="Calibri Light" panose="020F0302020204030204" pitchFamily="34" charset="0"/>
          <a:ea typeface="+mn-ea"/>
          <a:cs typeface="Segoe UI Semilight" panose="020B0402040204020203"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5.xml"/><Relationship Id="rId1" Type="http://schemas.openxmlformats.org/officeDocument/2006/relationships/video" Target="https://www.youtube.com/embed/Fgu80iqH5a4?feature=oembed"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 y="1689652"/>
            <a:ext cx="11399520" cy="1379308"/>
          </a:xfrm>
        </p:spPr>
        <p:txBody>
          <a:bodyPr/>
          <a:lstStyle/>
          <a:p>
            <a:pPr algn="ctr"/>
            <a:r>
              <a:rPr lang="en-US" sz="4800" dirty="0"/>
              <a:t> </a:t>
            </a:r>
            <a:r>
              <a:rPr lang="en-US" sz="4800" dirty="0" err="1"/>
              <a:t>Tantangan</a:t>
            </a:r>
            <a:r>
              <a:rPr lang="en-US" sz="4800" dirty="0"/>
              <a:t> dan </a:t>
            </a:r>
            <a:r>
              <a:rPr lang="en-US" sz="4800" dirty="0" err="1"/>
              <a:t>Peran</a:t>
            </a:r>
            <a:r>
              <a:rPr lang="en-US" sz="4800" dirty="0"/>
              <a:t> </a:t>
            </a:r>
            <a:br>
              <a:rPr lang="en-US" sz="4800" dirty="0"/>
            </a:br>
            <a:r>
              <a:rPr lang="en-US" sz="4800" dirty="0"/>
              <a:t>Dewan </a:t>
            </a:r>
            <a:r>
              <a:rPr lang="en-US" sz="4800" dirty="0" err="1"/>
              <a:t>Smartcity</a:t>
            </a:r>
            <a:r>
              <a:rPr lang="en-US" sz="4800" dirty="0"/>
              <a:t> </a:t>
            </a:r>
            <a:r>
              <a:rPr lang="en-US" sz="4800" dirty="0" err="1" smtClean="0"/>
              <a:t>Mewujudkan</a:t>
            </a:r>
            <a:r>
              <a:rPr lang="en-US" sz="4800" dirty="0" smtClean="0"/>
              <a:t> </a:t>
            </a:r>
            <a:r>
              <a:rPr lang="en-US" sz="4800" dirty="0" err="1" smtClean="0"/>
              <a:t>Pati</a:t>
            </a:r>
            <a:r>
              <a:rPr lang="en-US" sz="4800" dirty="0" smtClean="0"/>
              <a:t> </a:t>
            </a:r>
            <a:br>
              <a:rPr lang="en-US" sz="4800" dirty="0" smtClean="0"/>
            </a:br>
            <a:r>
              <a:rPr lang="en-US" sz="4800" dirty="0" err="1" smtClean="0"/>
              <a:t>Sebagai</a:t>
            </a:r>
            <a:r>
              <a:rPr lang="en-US" sz="4800" dirty="0" smtClean="0"/>
              <a:t> </a:t>
            </a:r>
            <a:r>
              <a:rPr lang="en-US" sz="4800" dirty="0" err="1"/>
              <a:t>Kabupaten</a:t>
            </a:r>
            <a:r>
              <a:rPr lang="en-US" sz="4800" dirty="0"/>
              <a:t> </a:t>
            </a:r>
            <a:r>
              <a:rPr lang="en-US" sz="4800" dirty="0" err="1"/>
              <a:t>Cerdas</a:t>
            </a:r>
            <a:r>
              <a:rPr lang="en-US" sz="4800" dirty="0"/>
              <a:t> </a:t>
            </a:r>
            <a:r>
              <a:rPr lang="en-US" sz="4800" dirty="0" smtClean="0"/>
              <a:t>2025</a:t>
            </a:r>
            <a:endParaRPr lang="en-US" sz="6600" dirty="0"/>
          </a:p>
        </p:txBody>
      </p:sp>
      <p:sp>
        <p:nvSpPr>
          <p:cNvPr id="8" name="Title 1"/>
          <p:cNvSpPr txBox="1">
            <a:spLocks/>
          </p:cNvSpPr>
          <p:nvPr/>
        </p:nvSpPr>
        <p:spPr>
          <a:xfrm>
            <a:off x="2862300" y="5013177"/>
            <a:ext cx="6404145" cy="84791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err="1">
                <a:latin typeface="Franklin Gothic Demi Cond" pitchFamily="34" charset="0"/>
              </a:rPr>
              <a:t>Indriyanto</a:t>
            </a:r>
            <a:r>
              <a:rPr lang="en-US" sz="2000" dirty="0">
                <a:latin typeface="Franklin Gothic Demi Cond" pitchFamily="34" charset="0"/>
              </a:rPr>
              <a:t>, SH, </a:t>
            </a:r>
            <a:r>
              <a:rPr lang="en-US" sz="2000" dirty="0" err="1">
                <a:latin typeface="Franklin Gothic Demi Cond" pitchFamily="34" charset="0"/>
              </a:rPr>
              <a:t>M.Si</a:t>
            </a:r>
            <a:endParaRPr lang="en-US" sz="2000" dirty="0">
              <a:latin typeface="Franklin Gothic Demi Cond" pitchFamily="34" charset="0"/>
            </a:endParaRPr>
          </a:p>
          <a:p>
            <a:r>
              <a:rPr lang="en-US" sz="2000" dirty="0" err="1">
                <a:latin typeface="Franklin Gothic Demi Cond" pitchFamily="34" charset="0"/>
              </a:rPr>
              <a:t>Kepala</a:t>
            </a:r>
            <a:r>
              <a:rPr lang="en-US" sz="2000" dirty="0">
                <a:latin typeface="Franklin Gothic Demi Cond" pitchFamily="34" charset="0"/>
              </a:rPr>
              <a:t> </a:t>
            </a:r>
            <a:r>
              <a:rPr lang="en-US" sz="2000" dirty="0" err="1">
                <a:latin typeface="Franklin Gothic Demi Cond" pitchFamily="34" charset="0"/>
              </a:rPr>
              <a:t>Dinas</a:t>
            </a:r>
            <a:r>
              <a:rPr lang="en-US" sz="2000" dirty="0">
                <a:latin typeface="Franklin Gothic Demi Cond" pitchFamily="34" charset="0"/>
              </a:rPr>
              <a:t> </a:t>
            </a:r>
            <a:r>
              <a:rPr lang="en-US" sz="2000" dirty="0" err="1">
                <a:latin typeface="Franklin Gothic Demi Cond" pitchFamily="34" charset="0"/>
              </a:rPr>
              <a:t>Kominfo</a:t>
            </a:r>
            <a:r>
              <a:rPr lang="en-US" sz="2000" dirty="0">
                <a:latin typeface="Franklin Gothic Demi Cond" pitchFamily="34" charset="0"/>
              </a:rPr>
              <a:t> </a:t>
            </a:r>
            <a:r>
              <a:rPr lang="en-US" sz="2000" dirty="0" err="1">
                <a:latin typeface="Franklin Gothic Demi Cond" pitchFamily="34" charset="0"/>
              </a:rPr>
              <a:t>Kabupaten</a:t>
            </a:r>
            <a:r>
              <a:rPr lang="en-US" sz="2000" dirty="0">
                <a:latin typeface="Franklin Gothic Demi Cond" pitchFamily="34" charset="0"/>
              </a:rPr>
              <a:t> </a:t>
            </a:r>
            <a:r>
              <a:rPr lang="en-US" sz="2000" dirty="0" err="1">
                <a:latin typeface="Franklin Gothic Demi Cond" pitchFamily="34" charset="0"/>
              </a:rPr>
              <a:t>Pati</a:t>
            </a:r>
            <a:endParaRPr lang="en-US" sz="2000" dirty="0">
              <a:latin typeface="Franklin Gothic Demi Cond" pitchFamily="34" charset="0"/>
            </a:endParaRPr>
          </a:p>
          <a:p>
            <a:endParaRPr lang="en-US" sz="2000" dirty="0">
              <a:latin typeface="Franklin Gothic Demi Cond" pitchFamily="34" charset="0"/>
            </a:endParaRPr>
          </a:p>
          <a:p>
            <a:endParaRPr lang="en-US" sz="2000" dirty="0">
              <a:latin typeface="Franklin Gothic Demi Cond"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270909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Contoh</a:t>
            </a:r>
            <a:r>
              <a:rPr lang="en-US" dirty="0"/>
              <a:t> </a:t>
            </a:r>
            <a:r>
              <a:rPr lang="en-US" dirty="0" err="1"/>
              <a:t>Solusi</a:t>
            </a:r>
            <a:r>
              <a:rPr lang="en-US" dirty="0"/>
              <a:t> Kota </a:t>
            </a:r>
            <a:r>
              <a:rPr lang="en-US" dirty="0" err="1"/>
              <a:t>Cerdas</a:t>
            </a:r>
            <a:r>
              <a:rPr lang="en-US" dirty="0"/>
              <a:t> </a:t>
            </a:r>
            <a:r>
              <a:rPr lang="en-US" dirty="0" err="1"/>
              <a:t>untuk</a:t>
            </a:r>
            <a:r>
              <a:rPr lang="en-US" dirty="0"/>
              <a:t> </a:t>
            </a:r>
            <a:r>
              <a:rPr lang="en-US" dirty="0" err="1"/>
              <a:t>Kesehatan</a:t>
            </a:r>
            <a:r>
              <a:rPr lang="en-US" dirty="0"/>
              <a:t/>
            </a:r>
            <a:br>
              <a:rPr lang="en-US" dirty="0"/>
            </a:br>
            <a:r>
              <a:rPr lang="en-US" sz="2700" dirty="0"/>
              <a:t>(</a:t>
            </a:r>
            <a:r>
              <a:rPr lang="en-US" sz="2700" dirty="0" err="1"/>
              <a:t>contoh</a:t>
            </a:r>
            <a:r>
              <a:rPr lang="en-US" sz="2700" dirty="0"/>
              <a:t> </a:t>
            </a:r>
            <a:r>
              <a:rPr lang="en-US" sz="2700" dirty="0" err="1"/>
              <a:t>solusi</a:t>
            </a:r>
            <a:r>
              <a:rPr lang="en-US" sz="2700" dirty="0"/>
              <a:t> yang </a:t>
            </a:r>
            <a:r>
              <a:rPr lang="en-US" sz="2700" dirty="0" err="1"/>
              <a:t>kompleks</a:t>
            </a:r>
            <a:r>
              <a:rPr lang="en-US" sz="2700" dirty="0"/>
              <a:t>, </a:t>
            </a:r>
            <a:r>
              <a:rPr lang="en-US" sz="2700" dirty="0" err="1"/>
              <a:t>tapi</a:t>
            </a:r>
            <a:r>
              <a:rPr lang="en-US" sz="2700" dirty="0"/>
              <a:t> </a:t>
            </a:r>
            <a:r>
              <a:rPr lang="en-US" sz="2700" dirty="0" err="1"/>
              <a:t>memungkinkan</a:t>
            </a:r>
            <a:r>
              <a:rPr lang="en-US" sz="2700" dirty="0"/>
              <a:t> </a:t>
            </a:r>
            <a:r>
              <a:rPr lang="en-US" sz="2700" dirty="0" err="1"/>
              <a:t>dilakukan</a:t>
            </a:r>
            <a:r>
              <a:rPr lang="en-US" sz="2700" dirty="0"/>
              <a:t>)</a:t>
            </a:r>
            <a:endParaRPr lang="en-US" dirty="0"/>
          </a:p>
        </p:txBody>
      </p:sp>
      <p:sp>
        <p:nvSpPr>
          <p:cNvPr id="5" name="Text Placeholder 4"/>
          <p:cNvSpPr>
            <a:spLocks noGrp="1"/>
          </p:cNvSpPr>
          <p:nvPr>
            <p:ph type="body" idx="1"/>
          </p:nvPr>
        </p:nvSpPr>
        <p:spPr/>
        <p:txBody>
          <a:bodyPr/>
          <a:lstStyle/>
          <a:p>
            <a:r>
              <a:rPr lang="en-US" dirty="0" err="1">
                <a:solidFill>
                  <a:srgbClr val="C00000"/>
                </a:solidFill>
              </a:rPr>
              <a:t>Solusi</a:t>
            </a:r>
            <a:r>
              <a:rPr lang="en-US" dirty="0">
                <a:solidFill>
                  <a:srgbClr val="C00000"/>
                </a:solidFill>
              </a:rPr>
              <a:t> </a:t>
            </a:r>
            <a:r>
              <a:rPr lang="en-US" dirty="0" err="1">
                <a:solidFill>
                  <a:srgbClr val="C00000"/>
                </a:solidFill>
              </a:rPr>
              <a:t>Konvensional</a:t>
            </a:r>
            <a:endParaRPr lang="en-US" dirty="0">
              <a:solidFill>
                <a:srgbClr val="C00000"/>
              </a:solidFill>
            </a:endParaRPr>
          </a:p>
        </p:txBody>
      </p:sp>
      <p:sp>
        <p:nvSpPr>
          <p:cNvPr id="6" name="Content Placeholder 5"/>
          <p:cNvSpPr>
            <a:spLocks noGrp="1"/>
          </p:cNvSpPr>
          <p:nvPr>
            <p:ph sz="half" idx="2"/>
          </p:nvPr>
        </p:nvSpPr>
        <p:spPr/>
        <p:txBody>
          <a:bodyPr>
            <a:normAutofit/>
          </a:bodyPr>
          <a:lstStyle/>
          <a:p>
            <a:r>
              <a:rPr lang="en-US" sz="2400" dirty="0" err="1"/>
              <a:t>Membangun</a:t>
            </a:r>
            <a:r>
              <a:rPr lang="en-US" sz="2400" dirty="0"/>
              <a:t> </a:t>
            </a:r>
            <a:r>
              <a:rPr lang="en-US" sz="2400" dirty="0" err="1"/>
              <a:t>sebanyak</a:t>
            </a:r>
            <a:r>
              <a:rPr lang="en-US" sz="2400" dirty="0"/>
              <a:t> </a:t>
            </a:r>
            <a:r>
              <a:rPr lang="en-US" sz="2400" dirty="0" err="1"/>
              <a:t>mungkin</a:t>
            </a:r>
            <a:r>
              <a:rPr lang="en-US" sz="2400" dirty="0"/>
              <a:t> </a:t>
            </a:r>
            <a:r>
              <a:rPr lang="en-US" sz="2400" dirty="0" err="1"/>
              <a:t>Rumah</a:t>
            </a:r>
            <a:r>
              <a:rPr lang="en-US" sz="2400" dirty="0"/>
              <a:t> </a:t>
            </a:r>
            <a:r>
              <a:rPr lang="en-US" sz="2400" dirty="0" err="1"/>
              <a:t>Sakit</a:t>
            </a:r>
            <a:r>
              <a:rPr lang="en-US" sz="2400" dirty="0"/>
              <a:t> </a:t>
            </a:r>
            <a:r>
              <a:rPr lang="en-US" sz="2400" dirty="0" err="1"/>
              <a:t>baru</a:t>
            </a:r>
            <a:endParaRPr lang="en-US" sz="2400" dirty="0"/>
          </a:p>
          <a:p>
            <a:r>
              <a:rPr lang="en-US" sz="2400" dirty="0" err="1"/>
              <a:t>Menyiapkan</a:t>
            </a:r>
            <a:r>
              <a:rPr lang="en-US" sz="2400" dirty="0"/>
              <a:t> </a:t>
            </a:r>
            <a:r>
              <a:rPr lang="en-US" sz="2400" dirty="0" err="1"/>
              <a:t>Dokter</a:t>
            </a:r>
            <a:r>
              <a:rPr lang="en-US" sz="2400" dirty="0"/>
              <a:t> </a:t>
            </a:r>
            <a:r>
              <a:rPr lang="en-US" sz="2400" dirty="0" err="1"/>
              <a:t>dan</a:t>
            </a:r>
            <a:r>
              <a:rPr lang="en-US" sz="2400" dirty="0"/>
              <a:t> Tenaga </a:t>
            </a:r>
            <a:r>
              <a:rPr lang="en-US" sz="2400" dirty="0" err="1"/>
              <a:t>Medis</a:t>
            </a:r>
            <a:r>
              <a:rPr lang="en-US" sz="2400" dirty="0"/>
              <a:t> </a:t>
            </a:r>
            <a:r>
              <a:rPr lang="en-US" sz="2400" dirty="0" err="1"/>
              <a:t>lainnya</a:t>
            </a:r>
            <a:endParaRPr lang="en-US" sz="2400" dirty="0"/>
          </a:p>
          <a:p>
            <a:r>
              <a:rPr lang="en-US" sz="2400" dirty="0" err="1"/>
              <a:t>Memerlukan</a:t>
            </a:r>
            <a:r>
              <a:rPr lang="en-US" sz="2400" dirty="0"/>
              <a:t> </a:t>
            </a:r>
            <a:r>
              <a:rPr lang="en-US" sz="2400" dirty="0" err="1"/>
              <a:t>waktu</a:t>
            </a:r>
            <a:r>
              <a:rPr lang="en-US" sz="2400" dirty="0"/>
              <a:t>, </a:t>
            </a:r>
            <a:r>
              <a:rPr lang="en-US" sz="2400" dirty="0" err="1"/>
              <a:t>biaya</a:t>
            </a:r>
            <a:r>
              <a:rPr lang="en-US" sz="2400" dirty="0"/>
              <a:t>, </a:t>
            </a:r>
            <a:r>
              <a:rPr lang="en-US" sz="2400" dirty="0" err="1"/>
              <a:t>dan</a:t>
            </a:r>
            <a:r>
              <a:rPr lang="en-US" sz="2400" dirty="0"/>
              <a:t> effort yang </a:t>
            </a:r>
            <a:r>
              <a:rPr lang="en-US" sz="2400" dirty="0" err="1"/>
              <a:t>besar</a:t>
            </a:r>
            <a:endParaRPr lang="en-US" sz="2400" dirty="0"/>
          </a:p>
        </p:txBody>
      </p:sp>
      <p:sp>
        <p:nvSpPr>
          <p:cNvPr id="7" name="Text Placeholder 6"/>
          <p:cNvSpPr>
            <a:spLocks noGrp="1"/>
          </p:cNvSpPr>
          <p:nvPr>
            <p:ph type="body" sz="quarter" idx="3"/>
          </p:nvPr>
        </p:nvSpPr>
        <p:spPr/>
        <p:txBody>
          <a:bodyPr/>
          <a:lstStyle/>
          <a:p>
            <a:r>
              <a:rPr lang="en-US" dirty="0">
                <a:solidFill>
                  <a:srgbClr val="C00000"/>
                </a:solidFill>
              </a:rPr>
              <a:t>Smart Solution</a:t>
            </a:r>
          </a:p>
        </p:txBody>
      </p:sp>
      <p:sp>
        <p:nvSpPr>
          <p:cNvPr id="8" name="Content Placeholder 7"/>
          <p:cNvSpPr>
            <a:spLocks noGrp="1"/>
          </p:cNvSpPr>
          <p:nvPr>
            <p:ph sz="quarter" idx="4"/>
          </p:nvPr>
        </p:nvSpPr>
        <p:spPr/>
        <p:txBody>
          <a:bodyPr>
            <a:normAutofit fontScale="62500" lnSpcReduction="20000"/>
          </a:bodyPr>
          <a:lstStyle/>
          <a:p>
            <a:r>
              <a:rPr lang="en-US" dirty="0" err="1"/>
              <a:t>Meningkatkan</a:t>
            </a:r>
            <a:r>
              <a:rPr lang="en-US" dirty="0"/>
              <a:t> </a:t>
            </a:r>
            <a:r>
              <a:rPr lang="en-US" dirty="0" err="1"/>
              <a:t>kuantitas</a:t>
            </a:r>
            <a:r>
              <a:rPr lang="en-US" dirty="0"/>
              <a:t>, </a:t>
            </a:r>
            <a:r>
              <a:rPr lang="en-US" dirty="0" err="1"/>
              <a:t>kualitas</a:t>
            </a:r>
            <a:r>
              <a:rPr lang="en-US" dirty="0"/>
              <a:t> </a:t>
            </a:r>
            <a:r>
              <a:rPr lang="en-US" dirty="0" err="1"/>
              <a:t>dan</a:t>
            </a:r>
            <a:r>
              <a:rPr lang="en-US" dirty="0"/>
              <a:t> </a:t>
            </a:r>
            <a:r>
              <a:rPr lang="en-US" dirty="0" err="1"/>
              <a:t>kapasitas</a:t>
            </a:r>
            <a:r>
              <a:rPr lang="en-US" dirty="0"/>
              <a:t> PUSKESMAS </a:t>
            </a:r>
            <a:r>
              <a:rPr lang="en-US" dirty="0" err="1"/>
              <a:t>dengan</a:t>
            </a:r>
            <a:r>
              <a:rPr lang="en-US" dirty="0"/>
              <a:t> </a:t>
            </a:r>
            <a:r>
              <a:rPr lang="en-US" dirty="0" err="1"/>
              <a:t>memanfaatkan</a:t>
            </a:r>
            <a:r>
              <a:rPr lang="en-US" dirty="0"/>
              <a:t> TIK </a:t>
            </a:r>
            <a:r>
              <a:rPr lang="en-US" dirty="0" err="1"/>
              <a:t>sehingga</a:t>
            </a:r>
            <a:r>
              <a:rPr lang="en-US" dirty="0"/>
              <a:t> </a:t>
            </a:r>
            <a:r>
              <a:rPr lang="en-US" dirty="0" err="1"/>
              <a:t>dapat</a:t>
            </a:r>
            <a:r>
              <a:rPr lang="en-US" dirty="0"/>
              <a:t> </a:t>
            </a:r>
            <a:r>
              <a:rPr lang="en-US" dirty="0" err="1"/>
              <a:t>terhubung</a:t>
            </a:r>
            <a:r>
              <a:rPr lang="en-US" dirty="0"/>
              <a:t> </a:t>
            </a:r>
            <a:r>
              <a:rPr lang="en-US" dirty="0" err="1"/>
              <a:t>ke</a:t>
            </a:r>
            <a:r>
              <a:rPr lang="en-US" dirty="0"/>
              <a:t> </a:t>
            </a:r>
            <a:r>
              <a:rPr lang="en-US" dirty="0" err="1"/>
              <a:t>Dokter</a:t>
            </a:r>
            <a:r>
              <a:rPr lang="en-US" dirty="0"/>
              <a:t> Ahli di RS</a:t>
            </a:r>
          </a:p>
          <a:p>
            <a:r>
              <a:rPr lang="en-US" dirty="0" err="1"/>
              <a:t>Memanfaatkan</a:t>
            </a:r>
            <a:r>
              <a:rPr lang="en-US" dirty="0"/>
              <a:t> e-KTP </a:t>
            </a:r>
            <a:r>
              <a:rPr lang="en-US" dirty="0" err="1"/>
              <a:t>dan</a:t>
            </a:r>
            <a:r>
              <a:rPr lang="en-US" dirty="0"/>
              <a:t> </a:t>
            </a:r>
            <a:r>
              <a:rPr lang="en-US" dirty="0" err="1"/>
              <a:t>standar</a:t>
            </a:r>
            <a:r>
              <a:rPr lang="en-US" dirty="0"/>
              <a:t> </a:t>
            </a:r>
            <a:r>
              <a:rPr lang="en-US" dirty="0" err="1"/>
              <a:t>rekam</a:t>
            </a:r>
            <a:r>
              <a:rPr lang="en-US" dirty="0"/>
              <a:t> </a:t>
            </a:r>
            <a:r>
              <a:rPr lang="en-US" dirty="0" err="1"/>
              <a:t>medis</a:t>
            </a:r>
            <a:r>
              <a:rPr lang="en-US" dirty="0"/>
              <a:t> yang </a:t>
            </a:r>
            <a:r>
              <a:rPr lang="en-US" dirty="0" err="1"/>
              <a:t>memungkinkan</a:t>
            </a:r>
            <a:r>
              <a:rPr lang="en-US" dirty="0"/>
              <a:t> </a:t>
            </a:r>
            <a:r>
              <a:rPr lang="en-US" dirty="0" err="1"/>
              <a:t>pelayanan</a:t>
            </a:r>
            <a:r>
              <a:rPr lang="en-US" dirty="0"/>
              <a:t> </a:t>
            </a:r>
            <a:r>
              <a:rPr lang="en-US" dirty="0" err="1"/>
              <a:t>terintegrasi</a:t>
            </a:r>
            <a:r>
              <a:rPr lang="en-US" dirty="0"/>
              <a:t> </a:t>
            </a:r>
            <a:r>
              <a:rPr lang="en-US" dirty="0" err="1"/>
              <a:t>antara</a:t>
            </a:r>
            <a:r>
              <a:rPr lang="en-US" dirty="0"/>
              <a:t> PUSKESMAS, </a:t>
            </a:r>
            <a:r>
              <a:rPr lang="en-US" dirty="0" err="1"/>
              <a:t>laboratorium</a:t>
            </a:r>
            <a:r>
              <a:rPr lang="en-US" dirty="0"/>
              <a:t>, </a:t>
            </a:r>
            <a:r>
              <a:rPr lang="en-US" dirty="0" err="1"/>
              <a:t>dan</a:t>
            </a:r>
            <a:r>
              <a:rPr lang="en-US" dirty="0"/>
              <a:t> RS</a:t>
            </a:r>
          </a:p>
          <a:p>
            <a:r>
              <a:rPr lang="en-US" dirty="0" err="1"/>
              <a:t>Integrasi</a:t>
            </a:r>
            <a:r>
              <a:rPr lang="en-US" dirty="0"/>
              <a:t> e-KTP, status social, BPJS </a:t>
            </a:r>
            <a:r>
              <a:rPr lang="en-US" dirty="0" err="1"/>
              <a:t>untuk</a:t>
            </a:r>
            <a:r>
              <a:rPr lang="en-US" dirty="0"/>
              <a:t> </a:t>
            </a:r>
            <a:r>
              <a:rPr lang="en-US" dirty="0" err="1"/>
              <a:t>pembayaran</a:t>
            </a:r>
            <a:r>
              <a:rPr lang="en-US" dirty="0"/>
              <a:t> di PUSKESMAS, RS (</a:t>
            </a:r>
            <a:r>
              <a:rPr lang="en-US" dirty="0" err="1"/>
              <a:t>pemerintah</a:t>
            </a:r>
            <a:r>
              <a:rPr lang="en-US" dirty="0"/>
              <a:t> </a:t>
            </a:r>
            <a:r>
              <a:rPr lang="en-US" dirty="0" err="1"/>
              <a:t>maupun</a:t>
            </a:r>
            <a:r>
              <a:rPr lang="en-US" dirty="0"/>
              <a:t> </a:t>
            </a:r>
            <a:r>
              <a:rPr lang="en-US" dirty="0" err="1"/>
              <a:t>swasta</a:t>
            </a:r>
            <a:r>
              <a:rPr lang="en-US" dirty="0"/>
              <a:t>), </a:t>
            </a:r>
            <a:r>
              <a:rPr lang="en-US" dirty="0" err="1"/>
              <a:t>laboratorium</a:t>
            </a:r>
            <a:r>
              <a:rPr lang="en-US" dirty="0"/>
              <a:t>, </a:t>
            </a:r>
            <a:r>
              <a:rPr lang="en-US" dirty="0" err="1"/>
              <a:t>serta</a:t>
            </a:r>
            <a:r>
              <a:rPr lang="en-US" dirty="0"/>
              <a:t> </a:t>
            </a:r>
            <a:r>
              <a:rPr lang="en-US" dirty="0" err="1"/>
              <a:t>apotik</a:t>
            </a:r>
            <a:endParaRPr lang="en-US" dirty="0"/>
          </a:p>
          <a:p>
            <a:r>
              <a:rPr lang="en-US" dirty="0" err="1"/>
              <a:t>Dengan</a:t>
            </a:r>
            <a:r>
              <a:rPr lang="en-US" dirty="0"/>
              <a:t> </a:t>
            </a:r>
            <a:r>
              <a:rPr lang="en-US" dirty="0" err="1"/>
              <a:t>integrasi</a:t>
            </a:r>
            <a:r>
              <a:rPr lang="en-US" dirty="0"/>
              <a:t> </a:t>
            </a:r>
            <a:r>
              <a:rPr lang="en-US" dirty="0" err="1"/>
              <a:t>ke</a:t>
            </a:r>
            <a:r>
              <a:rPr lang="en-US" dirty="0"/>
              <a:t> e-KTP (</a:t>
            </a:r>
            <a:r>
              <a:rPr lang="en-US" dirty="0" err="1"/>
              <a:t>asumsi</a:t>
            </a:r>
            <a:r>
              <a:rPr lang="en-US" dirty="0"/>
              <a:t> </a:t>
            </a:r>
            <a:r>
              <a:rPr lang="en-US" dirty="0" err="1"/>
              <a:t>alamat</a:t>
            </a:r>
            <a:r>
              <a:rPr lang="en-US" dirty="0"/>
              <a:t> </a:t>
            </a:r>
            <a:r>
              <a:rPr lang="en-US" dirty="0" err="1"/>
              <a:t>selalu</a:t>
            </a:r>
            <a:r>
              <a:rPr lang="en-US" dirty="0"/>
              <a:t> </a:t>
            </a:r>
            <a:r>
              <a:rPr lang="en-US" dirty="0" err="1"/>
              <a:t>uptodate</a:t>
            </a:r>
            <a:r>
              <a:rPr lang="en-US" dirty="0"/>
              <a:t>), </a:t>
            </a:r>
            <a:r>
              <a:rPr lang="en-US" dirty="0" err="1"/>
              <a:t>sehingga</a:t>
            </a:r>
            <a:r>
              <a:rPr lang="en-US" dirty="0"/>
              <a:t> </a:t>
            </a:r>
            <a:r>
              <a:rPr lang="en-US" dirty="0" err="1"/>
              <a:t>dapat</a:t>
            </a:r>
            <a:r>
              <a:rPr lang="en-US" dirty="0"/>
              <a:t> </a:t>
            </a:r>
            <a:r>
              <a:rPr lang="en-US" dirty="0" err="1"/>
              <a:t>dilakukan</a:t>
            </a:r>
            <a:r>
              <a:rPr lang="en-US" dirty="0"/>
              <a:t>:</a:t>
            </a:r>
          </a:p>
          <a:p>
            <a:pPr lvl="1"/>
            <a:r>
              <a:rPr lang="en-US" dirty="0" err="1"/>
              <a:t>Analisis</a:t>
            </a:r>
            <a:r>
              <a:rPr lang="en-US" dirty="0"/>
              <a:t> </a:t>
            </a:r>
            <a:r>
              <a:rPr lang="en-US" dirty="0" err="1"/>
              <a:t>potensi</a:t>
            </a:r>
            <a:r>
              <a:rPr lang="en-US" dirty="0"/>
              <a:t> </a:t>
            </a:r>
            <a:r>
              <a:rPr lang="en-US" dirty="0" err="1"/>
              <a:t>wabah</a:t>
            </a:r>
            <a:endParaRPr lang="en-US" dirty="0"/>
          </a:p>
          <a:p>
            <a:pPr lvl="1"/>
            <a:r>
              <a:rPr lang="en-US" dirty="0" err="1"/>
              <a:t>Analisis</a:t>
            </a:r>
            <a:r>
              <a:rPr lang="en-US" dirty="0"/>
              <a:t> </a:t>
            </a:r>
            <a:r>
              <a:rPr lang="en-US" dirty="0" err="1"/>
              <a:t>hubungan</a:t>
            </a:r>
            <a:r>
              <a:rPr lang="en-US" dirty="0"/>
              <a:t> </a:t>
            </a:r>
            <a:r>
              <a:rPr lang="en-US" dirty="0" err="1"/>
              <a:t>lingkungan</a:t>
            </a:r>
            <a:r>
              <a:rPr lang="en-US" dirty="0"/>
              <a:t> </a:t>
            </a:r>
            <a:r>
              <a:rPr lang="en-US" dirty="0" err="1"/>
              <a:t>dengan</a:t>
            </a:r>
            <a:r>
              <a:rPr lang="en-US" dirty="0"/>
              <a:t> </a:t>
            </a:r>
            <a:r>
              <a:rPr lang="en-US" dirty="0" err="1"/>
              <a:t>wabah</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332089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Mengapa</a:t>
            </a:r>
            <a:r>
              <a:rPr lang="en-US" dirty="0"/>
              <a:t> </a:t>
            </a:r>
            <a:r>
              <a:rPr lang="en-US" dirty="0" err="1"/>
              <a:t>Perlu</a:t>
            </a:r>
            <a:r>
              <a:rPr lang="en-US" dirty="0"/>
              <a:t> Dewan Smart City</a:t>
            </a:r>
          </a:p>
        </p:txBody>
      </p:sp>
      <p:sp>
        <p:nvSpPr>
          <p:cNvPr id="5" name="Content Placeholder 4"/>
          <p:cNvSpPr>
            <a:spLocks noGrp="1"/>
          </p:cNvSpPr>
          <p:nvPr>
            <p:ph idx="1"/>
          </p:nvPr>
        </p:nvSpPr>
        <p:spPr/>
        <p:txBody>
          <a:bodyPr>
            <a:normAutofit fontScale="77500" lnSpcReduction="20000"/>
          </a:bodyPr>
          <a:lstStyle/>
          <a:p>
            <a:r>
              <a:rPr lang="en-US" dirty="0"/>
              <a:t>E-Government </a:t>
            </a:r>
            <a:r>
              <a:rPr lang="en-US" dirty="0" err="1"/>
              <a:t>relatif</a:t>
            </a:r>
            <a:r>
              <a:rPr lang="en-US" dirty="0"/>
              <a:t> </a:t>
            </a:r>
            <a:r>
              <a:rPr lang="en-US" dirty="0" err="1"/>
              <a:t>mudah</a:t>
            </a:r>
            <a:r>
              <a:rPr lang="en-US" dirty="0"/>
              <a:t> </a:t>
            </a:r>
            <a:r>
              <a:rPr lang="en-US" dirty="0" err="1"/>
              <a:t>dilakukan</a:t>
            </a:r>
            <a:r>
              <a:rPr lang="en-US" dirty="0"/>
              <a:t> </a:t>
            </a:r>
            <a:r>
              <a:rPr lang="en-US" dirty="0" err="1"/>
              <a:t>karena</a:t>
            </a:r>
            <a:r>
              <a:rPr lang="en-US" dirty="0"/>
              <a:t> </a:t>
            </a:r>
            <a:r>
              <a:rPr lang="en-US" dirty="0" err="1"/>
              <a:t>lingkupnya</a:t>
            </a:r>
            <a:r>
              <a:rPr lang="en-US" dirty="0"/>
              <a:t> </a:t>
            </a:r>
            <a:r>
              <a:rPr lang="en-US" dirty="0" err="1"/>
              <a:t>adalah</a:t>
            </a:r>
            <a:r>
              <a:rPr lang="en-US" dirty="0"/>
              <a:t> </a:t>
            </a:r>
            <a:r>
              <a:rPr lang="en-US" dirty="0" err="1"/>
              <a:t>institusi</a:t>
            </a:r>
            <a:r>
              <a:rPr lang="en-US" dirty="0"/>
              <a:t> </a:t>
            </a:r>
            <a:r>
              <a:rPr lang="en-US" dirty="0" err="1"/>
              <a:t>pemerintah</a:t>
            </a:r>
            <a:r>
              <a:rPr lang="en-US" dirty="0"/>
              <a:t> </a:t>
            </a:r>
            <a:r>
              <a:rPr lang="en-US" dirty="0" err="1"/>
              <a:t>kabupaten</a:t>
            </a:r>
            <a:r>
              <a:rPr lang="en-US" dirty="0"/>
              <a:t>/</a:t>
            </a:r>
            <a:r>
              <a:rPr lang="en-US" dirty="0" err="1"/>
              <a:t>kota</a:t>
            </a:r>
            <a:r>
              <a:rPr lang="en-US" dirty="0"/>
              <a:t> yang </a:t>
            </a:r>
            <a:r>
              <a:rPr lang="en-US" dirty="0" err="1"/>
              <a:t>semua</a:t>
            </a:r>
            <a:r>
              <a:rPr lang="en-US" dirty="0"/>
              <a:t> </a:t>
            </a:r>
            <a:r>
              <a:rPr lang="en-US" dirty="0" err="1"/>
              <a:t>kendali</a:t>
            </a:r>
            <a:r>
              <a:rPr lang="en-US" dirty="0"/>
              <a:t> </a:t>
            </a:r>
            <a:r>
              <a:rPr lang="en-US" dirty="0" err="1"/>
              <a:t>ada</a:t>
            </a:r>
            <a:r>
              <a:rPr lang="en-US" dirty="0"/>
              <a:t> di </a:t>
            </a:r>
            <a:r>
              <a:rPr lang="en-US" dirty="0" err="1"/>
              <a:t>tangan</a:t>
            </a:r>
            <a:r>
              <a:rPr lang="en-US" dirty="0"/>
              <a:t> </a:t>
            </a:r>
            <a:r>
              <a:rPr lang="en-US" dirty="0" err="1"/>
              <a:t>bupati</a:t>
            </a:r>
            <a:r>
              <a:rPr lang="en-US" dirty="0"/>
              <a:t>/</a:t>
            </a:r>
            <a:r>
              <a:rPr lang="en-US" dirty="0" err="1"/>
              <a:t>walikota</a:t>
            </a:r>
            <a:r>
              <a:rPr lang="en-US" dirty="0"/>
              <a:t> </a:t>
            </a:r>
          </a:p>
          <a:p>
            <a:r>
              <a:rPr lang="en-US" dirty="0" err="1"/>
              <a:t>Namun</a:t>
            </a:r>
            <a:r>
              <a:rPr lang="en-US" dirty="0"/>
              <a:t>, </a:t>
            </a:r>
            <a:r>
              <a:rPr lang="en-US" dirty="0" err="1"/>
              <a:t>untuk</a:t>
            </a:r>
            <a:r>
              <a:rPr lang="en-US" dirty="0"/>
              <a:t> </a:t>
            </a:r>
            <a:r>
              <a:rPr lang="en-US" dirty="0" err="1"/>
              <a:t>mengintegrasikan</a:t>
            </a:r>
            <a:r>
              <a:rPr lang="en-US" dirty="0"/>
              <a:t> </a:t>
            </a:r>
            <a:r>
              <a:rPr lang="en-US" dirty="0" err="1"/>
              <a:t>semua</a:t>
            </a:r>
            <a:r>
              <a:rPr lang="en-US" dirty="0"/>
              <a:t> </a:t>
            </a:r>
            <a:r>
              <a:rPr lang="en-US" dirty="0" err="1"/>
              <a:t>komponen</a:t>
            </a:r>
            <a:r>
              <a:rPr lang="en-US" dirty="0"/>
              <a:t> </a:t>
            </a:r>
            <a:r>
              <a:rPr lang="en-US" dirty="0" err="1"/>
              <a:t>kabupaten</a:t>
            </a:r>
            <a:r>
              <a:rPr lang="en-US" dirty="0"/>
              <a:t>/</a:t>
            </a:r>
            <a:r>
              <a:rPr lang="en-US" dirty="0" err="1"/>
              <a:t>kota</a:t>
            </a:r>
            <a:r>
              <a:rPr lang="en-US" dirty="0"/>
              <a:t>, </a:t>
            </a:r>
            <a:r>
              <a:rPr lang="en-US" dirty="0" err="1"/>
              <a:t>seorang</a:t>
            </a:r>
            <a:r>
              <a:rPr lang="en-US" dirty="0"/>
              <a:t> </a:t>
            </a:r>
            <a:r>
              <a:rPr lang="en-US" dirty="0" err="1"/>
              <a:t>bupati</a:t>
            </a:r>
            <a:r>
              <a:rPr lang="en-US" dirty="0"/>
              <a:t>/</a:t>
            </a:r>
            <a:r>
              <a:rPr lang="en-US" dirty="0" err="1"/>
              <a:t>walikota</a:t>
            </a:r>
            <a:r>
              <a:rPr lang="en-US" dirty="0"/>
              <a:t> </a:t>
            </a:r>
            <a:r>
              <a:rPr lang="en-US" dirty="0" err="1"/>
              <a:t>tidak</a:t>
            </a:r>
            <a:r>
              <a:rPr lang="en-US" dirty="0"/>
              <a:t> </a:t>
            </a:r>
            <a:r>
              <a:rPr lang="en-US" dirty="0" err="1"/>
              <a:t>memiliki</a:t>
            </a:r>
            <a:r>
              <a:rPr lang="en-US" dirty="0"/>
              <a:t> </a:t>
            </a:r>
            <a:r>
              <a:rPr lang="en-US" dirty="0" err="1"/>
              <a:t>kewenangan</a:t>
            </a:r>
            <a:r>
              <a:rPr lang="en-US" dirty="0"/>
              <a:t> </a:t>
            </a:r>
            <a:r>
              <a:rPr lang="en-US" dirty="0" err="1"/>
              <a:t>penuh</a:t>
            </a:r>
            <a:r>
              <a:rPr lang="en-US" dirty="0"/>
              <a:t> </a:t>
            </a:r>
            <a:r>
              <a:rPr lang="en-US" dirty="0" err="1"/>
              <a:t>terhadap</a:t>
            </a:r>
            <a:r>
              <a:rPr lang="en-US" dirty="0"/>
              <a:t> </a:t>
            </a:r>
            <a:r>
              <a:rPr lang="en-US" dirty="0" err="1"/>
              <a:t>seluruh</a:t>
            </a:r>
            <a:r>
              <a:rPr lang="en-US" dirty="0"/>
              <a:t> </a:t>
            </a:r>
            <a:r>
              <a:rPr lang="en-US" dirty="0" err="1"/>
              <a:t>komponen</a:t>
            </a:r>
            <a:r>
              <a:rPr lang="en-US" dirty="0"/>
              <a:t> </a:t>
            </a:r>
            <a:r>
              <a:rPr lang="en-US" dirty="0" err="1"/>
              <a:t>kota</a:t>
            </a:r>
            <a:r>
              <a:rPr lang="en-US" dirty="0"/>
              <a:t> </a:t>
            </a:r>
            <a:r>
              <a:rPr lang="en-US" dirty="0" err="1"/>
              <a:t>dalam</a:t>
            </a:r>
            <a:r>
              <a:rPr lang="en-US" dirty="0"/>
              <a:t> </a:t>
            </a:r>
            <a:r>
              <a:rPr lang="en-US" dirty="0" err="1"/>
              <a:t>rangka</a:t>
            </a:r>
            <a:r>
              <a:rPr lang="en-US" dirty="0"/>
              <a:t> </a:t>
            </a:r>
            <a:r>
              <a:rPr lang="en-US" dirty="0" err="1"/>
              <a:t>integrasi</a:t>
            </a:r>
            <a:r>
              <a:rPr lang="en-US" dirty="0"/>
              <a:t>: proses </a:t>
            </a:r>
            <a:r>
              <a:rPr lang="en-US" dirty="0" err="1"/>
              <a:t>bisnis</a:t>
            </a:r>
            <a:r>
              <a:rPr lang="en-US" dirty="0"/>
              <a:t>, data, </a:t>
            </a:r>
            <a:r>
              <a:rPr lang="en-US" dirty="0" err="1"/>
              <a:t>aplikasi</a:t>
            </a:r>
            <a:r>
              <a:rPr lang="en-US" dirty="0"/>
              <a:t>, </a:t>
            </a:r>
            <a:r>
              <a:rPr lang="en-US" dirty="0" err="1"/>
              <a:t>infrastruktur</a:t>
            </a:r>
            <a:endParaRPr lang="en-US" dirty="0"/>
          </a:p>
          <a:p>
            <a:r>
              <a:rPr lang="en-US" dirty="0" err="1"/>
              <a:t>Integrasi</a:t>
            </a:r>
            <a:r>
              <a:rPr lang="en-US" dirty="0"/>
              <a:t> </a:t>
            </a:r>
            <a:r>
              <a:rPr lang="en-US" dirty="0" err="1"/>
              <a:t>dilakukan</a:t>
            </a:r>
            <a:r>
              <a:rPr lang="en-US" dirty="0"/>
              <a:t> </a:t>
            </a:r>
            <a:r>
              <a:rPr lang="en-US" dirty="0" err="1"/>
              <a:t>dalam</a:t>
            </a:r>
            <a:r>
              <a:rPr lang="en-US" dirty="0"/>
              <a:t> </a:t>
            </a:r>
            <a:r>
              <a:rPr lang="en-US" dirty="0" err="1"/>
              <a:t>bentuk</a:t>
            </a:r>
            <a:r>
              <a:rPr lang="en-US" dirty="0"/>
              <a:t> “</a:t>
            </a:r>
            <a:r>
              <a:rPr lang="en-US" dirty="0" err="1"/>
              <a:t>koordinasi</a:t>
            </a:r>
            <a:r>
              <a:rPr lang="en-US" dirty="0"/>
              <a:t>” </a:t>
            </a:r>
            <a:r>
              <a:rPr lang="en-US" dirty="0" err="1"/>
              <a:t>atau</a:t>
            </a:r>
            <a:r>
              <a:rPr lang="en-US" dirty="0"/>
              <a:t> </a:t>
            </a:r>
            <a:r>
              <a:rPr lang="en-US" dirty="0" err="1"/>
              <a:t>kesepakatan</a:t>
            </a:r>
            <a:r>
              <a:rPr lang="en-US" dirty="0"/>
              <a:t> yang </a:t>
            </a:r>
            <a:r>
              <a:rPr lang="en-US" dirty="0" err="1"/>
              <a:t>mengutamakan</a:t>
            </a:r>
            <a:r>
              <a:rPr lang="en-US" dirty="0"/>
              <a:t> </a:t>
            </a:r>
            <a:r>
              <a:rPr lang="en-US" dirty="0" err="1"/>
              <a:t>kepentingan</a:t>
            </a:r>
            <a:r>
              <a:rPr lang="en-US" dirty="0"/>
              <a:t> </a:t>
            </a:r>
            <a:r>
              <a:rPr lang="en-US" dirty="0" err="1"/>
              <a:t>semua</a:t>
            </a:r>
            <a:r>
              <a:rPr lang="en-US" dirty="0"/>
              <a:t> </a:t>
            </a:r>
            <a:r>
              <a:rPr lang="en-US" dirty="0" err="1"/>
              <a:t>pihak</a:t>
            </a:r>
            <a:r>
              <a:rPr lang="en-US" dirty="0"/>
              <a:t> (</a:t>
            </a:r>
            <a:r>
              <a:rPr lang="en-US" dirty="0" err="1"/>
              <a:t>seluruh</a:t>
            </a:r>
            <a:r>
              <a:rPr lang="en-US" dirty="0"/>
              <a:t> </a:t>
            </a:r>
            <a:r>
              <a:rPr lang="en-US" dirty="0" err="1"/>
              <a:t>komponen</a:t>
            </a:r>
            <a:r>
              <a:rPr lang="en-US" dirty="0"/>
              <a:t> </a:t>
            </a:r>
            <a:r>
              <a:rPr lang="en-US" dirty="0" err="1"/>
              <a:t>kota</a:t>
            </a:r>
            <a:r>
              <a:rPr lang="en-US" dirty="0"/>
              <a:t>, </a:t>
            </a:r>
            <a:r>
              <a:rPr lang="en-US" dirty="0" err="1"/>
              <a:t>termasuk</a:t>
            </a:r>
            <a:r>
              <a:rPr lang="en-US" dirty="0"/>
              <a:t> </a:t>
            </a:r>
            <a:r>
              <a:rPr lang="en-US" dirty="0" err="1"/>
              <a:t>masyarakat</a:t>
            </a:r>
            <a:r>
              <a:rPr lang="en-US" dirty="0"/>
              <a:t>), agar </a:t>
            </a:r>
            <a:r>
              <a:rPr lang="en-US" dirty="0" err="1"/>
              <a:t>dicapai</a:t>
            </a:r>
            <a:r>
              <a:rPr lang="en-US" dirty="0"/>
              <a:t> </a:t>
            </a:r>
            <a:r>
              <a:rPr lang="en-US" dirty="0" err="1"/>
              <a:t>sinergi</a:t>
            </a:r>
            <a:r>
              <a:rPr lang="en-US" dirty="0"/>
              <a:t>.</a:t>
            </a:r>
          </a:p>
          <a:p>
            <a:r>
              <a:rPr lang="en-US" dirty="0" err="1"/>
              <a:t>Koordinasi</a:t>
            </a:r>
            <a:r>
              <a:rPr lang="en-US" dirty="0"/>
              <a:t> </a:t>
            </a:r>
            <a:r>
              <a:rPr lang="en-US" dirty="0" err="1"/>
              <a:t>dilakukan</a:t>
            </a:r>
            <a:r>
              <a:rPr lang="en-US" dirty="0"/>
              <a:t> </a:t>
            </a:r>
            <a:r>
              <a:rPr lang="en-US" dirty="0" err="1"/>
              <a:t>melalui</a:t>
            </a:r>
            <a:r>
              <a:rPr lang="en-US" dirty="0"/>
              <a:t> </a:t>
            </a:r>
            <a:r>
              <a:rPr lang="en-US" dirty="0" err="1"/>
              <a:t>suatu</a:t>
            </a:r>
            <a:r>
              <a:rPr lang="en-US" dirty="0"/>
              <a:t> forum </a:t>
            </a:r>
            <a:r>
              <a:rPr lang="en-US" dirty="0" err="1"/>
              <a:t>komunikasi</a:t>
            </a:r>
            <a:r>
              <a:rPr lang="en-US" dirty="0"/>
              <a:t> </a:t>
            </a:r>
            <a:r>
              <a:rPr lang="en-US" dirty="0" err="1"/>
              <a:t>atau</a:t>
            </a:r>
            <a:r>
              <a:rPr lang="en-US" dirty="0"/>
              <a:t> Dewan Smart City. Dewan </a:t>
            </a:r>
            <a:r>
              <a:rPr lang="en-US" dirty="0" err="1"/>
              <a:t>sebaiknya</a:t>
            </a:r>
            <a:r>
              <a:rPr lang="en-US" dirty="0"/>
              <a:t> </a:t>
            </a:r>
            <a:r>
              <a:rPr lang="en-US" dirty="0" err="1"/>
              <a:t>dipimpin</a:t>
            </a:r>
            <a:r>
              <a:rPr lang="en-US" dirty="0"/>
              <a:t> oleh </a:t>
            </a:r>
            <a:r>
              <a:rPr lang="en-US" dirty="0" err="1"/>
              <a:t>bupati</a:t>
            </a:r>
            <a:r>
              <a:rPr lang="en-US" dirty="0"/>
              <a:t>/</a:t>
            </a:r>
            <a:r>
              <a:rPr lang="en-US" dirty="0" err="1"/>
              <a:t>walikota</a:t>
            </a:r>
            <a:r>
              <a:rPr lang="en-US" dirty="0"/>
              <a:t> </a:t>
            </a:r>
            <a:r>
              <a:rPr lang="en-US" dirty="0" err="1"/>
              <a:t>atau</a:t>
            </a:r>
            <a:r>
              <a:rPr lang="en-US" dirty="0"/>
              <a:t> wakil </a:t>
            </a:r>
            <a:r>
              <a:rPr lang="en-US" dirty="0" err="1"/>
              <a:t>bupati</a:t>
            </a:r>
            <a:r>
              <a:rPr lang="en-US" dirty="0"/>
              <a:t>/wakil </a:t>
            </a:r>
            <a:r>
              <a:rPr lang="en-US" dirty="0" err="1"/>
              <a:t>walikota</a:t>
            </a:r>
            <a:r>
              <a:rPr lang="en-US" dirty="0"/>
              <a:t> </a:t>
            </a:r>
            <a:r>
              <a:rPr lang="en-US" dirty="0" err="1"/>
              <a:t>secara</a:t>
            </a:r>
            <a:r>
              <a:rPr lang="en-US" dirty="0"/>
              <a:t> </a:t>
            </a:r>
            <a:r>
              <a:rPr lang="en-US" dirty="0" err="1"/>
              <a:t>aktif</a:t>
            </a:r>
            <a:r>
              <a:rPr lang="en-US" dirty="0"/>
              <a:t>, </a:t>
            </a:r>
            <a:r>
              <a:rPr lang="en-US" dirty="0" err="1"/>
              <a:t>karena</a:t>
            </a:r>
            <a:r>
              <a:rPr lang="en-US" dirty="0"/>
              <a:t> </a:t>
            </a:r>
            <a:r>
              <a:rPr lang="en-US" dirty="0" err="1"/>
              <a:t>kunci</a:t>
            </a:r>
            <a:r>
              <a:rPr lang="en-US" dirty="0"/>
              <a:t> </a:t>
            </a:r>
            <a:r>
              <a:rPr lang="en-US" dirty="0" err="1"/>
              <a:t>keberhasilannya</a:t>
            </a:r>
            <a:r>
              <a:rPr lang="en-US" dirty="0"/>
              <a:t> </a:t>
            </a:r>
            <a:r>
              <a:rPr lang="en-US" dirty="0" err="1"/>
              <a:t>adalah</a:t>
            </a:r>
            <a:r>
              <a:rPr lang="en-US" dirty="0"/>
              <a:t> trust </a:t>
            </a:r>
            <a:r>
              <a:rPr lang="en-US" dirty="0" err="1"/>
              <a:t>semua</a:t>
            </a:r>
            <a:r>
              <a:rPr lang="en-US" dirty="0"/>
              <a:t> </a:t>
            </a:r>
            <a:r>
              <a:rPr lang="en-US" dirty="0" err="1"/>
              <a:t>pihak</a:t>
            </a:r>
            <a:r>
              <a:rPr lang="en-US" dirty="0"/>
              <a:t> </a:t>
            </a:r>
            <a:r>
              <a:rPr lang="en-US" dirty="0" err="1"/>
              <a:t>kepada</a:t>
            </a:r>
            <a:r>
              <a:rPr lang="en-US" dirty="0"/>
              <a:t> </a:t>
            </a:r>
            <a:r>
              <a:rPr lang="en-US" dirty="0" err="1"/>
              <a:t>pemerintah</a:t>
            </a:r>
            <a:r>
              <a:rPr lang="en-US" dirty="0"/>
              <a:t> </a:t>
            </a:r>
            <a:r>
              <a:rPr lang="en-US" dirty="0" err="1"/>
              <a:t>kabupaten</a:t>
            </a:r>
            <a:r>
              <a:rPr lang="en-US" dirty="0"/>
              <a:t>/</a:t>
            </a:r>
            <a:r>
              <a:rPr lang="en-US" dirty="0" err="1">
                <a:solidFill>
                  <a:srgbClr val="C00000"/>
                </a:solidFill>
              </a:rPr>
              <a:t>kota</a:t>
            </a:r>
            <a:r>
              <a:rPr lang="en-US"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82611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Lingkup</a:t>
            </a:r>
            <a:r>
              <a:rPr lang="en-US" dirty="0"/>
              <a:t> </a:t>
            </a:r>
            <a:r>
              <a:rPr lang="en-US" dirty="0" err="1"/>
              <a:t>Pekerjaan</a:t>
            </a:r>
            <a:r>
              <a:rPr lang="en-US" dirty="0"/>
              <a:t> Dewan Smart City</a:t>
            </a:r>
          </a:p>
        </p:txBody>
      </p:sp>
      <p:sp>
        <p:nvSpPr>
          <p:cNvPr id="3" name="Content Placeholder 2"/>
          <p:cNvSpPr>
            <a:spLocks noGrp="1"/>
          </p:cNvSpPr>
          <p:nvPr>
            <p:ph idx="1"/>
          </p:nvPr>
        </p:nvSpPr>
        <p:spPr/>
        <p:txBody>
          <a:bodyPr>
            <a:normAutofit fontScale="85000" lnSpcReduction="20000"/>
          </a:bodyPr>
          <a:lstStyle/>
          <a:p>
            <a:r>
              <a:rPr lang="en-US" dirty="0" err="1"/>
              <a:t>Koordinasi</a:t>
            </a:r>
            <a:r>
              <a:rPr lang="en-US" dirty="0"/>
              <a:t> </a:t>
            </a:r>
            <a:r>
              <a:rPr lang="en-US" dirty="0" err="1"/>
              <a:t>antara</a:t>
            </a:r>
            <a:r>
              <a:rPr lang="en-US" dirty="0"/>
              <a:t> </a:t>
            </a:r>
            <a:r>
              <a:rPr lang="en-US" dirty="0" err="1"/>
              <a:t>semua</a:t>
            </a:r>
            <a:r>
              <a:rPr lang="en-US" dirty="0"/>
              <a:t> </a:t>
            </a:r>
            <a:r>
              <a:rPr lang="en-US" dirty="0" err="1"/>
              <a:t>komponen</a:t>
            </a:r>
            <a:r>
              <a:rPr lang="en-US" dirty="0"/>
              <a:t> </a:t>
            </a:r>
            <a:r>
              <a:rPr lang="en-US" dirty="0" err="1"/>
              <a:t>kota</a:t>
            </a:r>
            <a:r>
              <a:rPr lang="en-US" dirty="0"/>
              <a:t> (</a:t>
            </a:r>
            <a:r>
              <a:rPr lang="en-US" dirty="0" err="1"/>
              <a:t>pemerintah</a:t>
            </a:r>
            <a:r>
              <a:rPr lang="en-US" dirty="0"/>
              <a:t>, </a:t>
            </a:r>
            <a:r>
              <a:rPr lang="en-US" dirty="0" err="1"/>
              <a:t>institusi</a:t>
            </a:r>
            <a:r>
              <a:rPr lang="en-US" dirty="0"/>
              <a:t> non-</a:t>
            </a:r>
            <a:r>
              <a:rPr lang="en-US" dirty="0" err="1"/>
              <a:t>pemerintah</a:t>
            </a:r>
            <a:r>
              <a:rPr lang="en-US" dirty="0"/>
              <a:t>, dan </a:t>
            </a:r>
            <a:r>
              <a:rPr lang="en-US" dirty="0" err="1"/>
              <a:t>masyarakat</a:t>
            </a:r>
            <a:r>
              <a:rPr lang="en-US" dirty="0"/>
              <a:t>)</a:t>
            </a:r>
          </a:p>
          <a:p>
            <a:r>
              <a:rPr lang="en-US" dirty="0" err="1"/>
              <a:t>Menyusun</a:t>
            </a:r>
            <a:r>
              <a:rPr lang="en-US" dirty="0"/>
              <a:t> </a:t>
            </a:r>
            <a:r>
              <a:rPr lang="en-US" b="1" dirty="0"/>
              <a:t>Masterplan Smart City </a:t>
            </a:r>
            <a:r>
              <a:rPr lang="en-US" dirty="0"/>
              <a:t>Bersama Tim </a:t>
            </a:r>
            <a:r>
              <a:rPr lang="en-US" dirty="0" err="1"/>
              <a:t>Pelaksana</a:t>
            </a:r>
            <a:r>
              <a:rPr lang="en-US" dirty="0"/>
              <a:t> </a:t>
            </a:r>
            <a:r>
              <a:rPr lang="en-US" dirty="0" err="1"/>
              <a:t>Smartcity</a:t>
            </a:r>
            <a:r>
              <a:rPr lang="en-US" dirty="0"/>
              <a:t> (</a:t>
            </a:r>
            <a:r>
              <a:rPr lang="en-US" dirty="0" err="1"/>
              <a:t>bukan</a:t>
            </a:r>
            <a:r>
              <a:rPr lang="en-US" dirty="0"/>
              <a:t> RPJMD, </a:t>
            </a:r>
            <a:r>
              <a:rPr lang="en-US" dirty="0" err="1"/>
              <a:t>tapi</a:t>
            </a:r>
            <a:r>
              <a:rPr lang="en-US" dirty="0"/>
              <a:t> </a:t>
            </a:r>
            <a:r>
              <a:rPr lang="en-US" dirty="0" err="1"/>
              <a:t>sinkron</a:t>
            </a:r>
            <a:r>
              <a:rPr lang="en-US" dirty="0"/>
              <a:t> </a:t>
            </a:r>
            <a:r>
              <a:rPr lang="en-US" dirty="0" err="1"/>
              <a:t>dengan</a:t>
            </a:r>
            <a:r>
              <a:rPr lang="en-US" dirty="0"/>
              <a:t> RPJMD</a:t>
            </a:r>
          </a:p>
          <a:p>
            <a:r>
              <a:rPr lang="en-US" dirty="0" err="1"/>
              <a:t>Mengevaluasi</a:t>
            </a:r>
            <a:r>
              <a:rPr lang="en-US" dirty="0"/>
              <a:t> </a:t>
            </a:r>
            <a:r>
              <a:rPr lang="en-US" b="1" dirty="0" err="1"/>
              <a:t>Pencapaian</a:t>
            </a:r>
            <a:r>
              <a:rPr lang="en-US" b="1" dirty="0"/>
              <a:t> Program </a:t>
            </a:r>
            <a:r>
              <a:rPr lang="en-US" b="1" dirty="0" err="1"/>
              <a:t>Kerja</a:t>
            </a:r>
            <a:r>
              <a:rPr lang="en-US" b="1" dirty="0"/>
              <a:t> Smart City </a:t>
            </a:r>
          </a:p>
          <a:p>
            <a:endParaRPr lang="en-US" dirty="0"/>
          </a:p>
          <a:p>
            <a:r>
              <a:rPr lang="en-US" dirty="0" err="1"/>
              <a:t>Catatan</a:t>
            </a:r>
            <a:r>
              <a:rPr lang="en-US" dirty="0"/>
              <a:t> </a:t>
            </a:r>
          </a:p>
          <a:p>
            <a:pPr lvl="1"/>
            <a:r>
              <a:rPr lang="en-US" dirty="0"/>
              <a:t>DSC </a:t>
            </a:r>
            <a:r>
              <a:rPr lang="en-US" dirty="0" err="1"/>
              <a:t>tidak</a:t>
            </a:r>
            <a:r>
              <a:rPr lang="en-US" dirty="0"/>
              <a:t> </a:t>
            </a:r>
            <a:r>
              <a:rPr lang="en-US" dirty="0" err="1"/>
              <a:t>meng-eksekusi</a:t>
            </a:r>
            <a:r>
              <a:rPr lang="en-US" dirty="0"/>
              <a:t> </a:t>
            </a:r>
            <a:r>
              <a:rPr lang="en-US" dirty="0" err="1"/>
              <a:t>proyek</a:t>
            </a:r>
            <a:endParaRPr lang="en-US" dirty="0"/>
          </a:p>
          <a:p>
            <a:pPr lvl="1"/>
            <a:r>
              <a:rPr lang="en-US" dirty="0" err="1"/>
              <a:t>Eksekusi</a:t>
            </a:r>
            <a:r>
              <a:rPr lang="en-US" dirty="0"/>
              <a:t> </a:t>
            </a:r>
            <a:r>
              <a:rPr lang="en-US" dirty="0" err="1"/>
              <a:t>proyek</a:t>
            </a:r>
            <a:r>
              <a:rPr lang="en-US" dirty="0"/>
              <a:t> </a:t>
            </a:r>
            <a:r>
              <a:rPr lang="en-US" dirty="0" err="1"/>
              <a:t>dan</a:t>
            </a:r>
            <a:r>
              <a:rPr lang="en-US" dirty="0"/>
              <a:t> </a:t>
            </a:r>
            <a:r>
              <a:rPr lang="en-US" dirty="0" err="1"/>
              <a:t>pembiayaan</a:t>
            </a:r>
            <a:r>
              <a:rPr lang="en-US" dirty="0"/>
              <a:t> </a:t>
            </a:r>
            <a:r>
              <a:rPr lang="en-US" dirty="0" err="1"/>
              <a:t>dilakukan</a:t>
            </a:r>
            <a:r>
              <a:rPr lang="en-US" dirty="0"/>
              <a:t> </a:t>
            </a:r>
            <a:r>
              <a:rPr lang="en-US" dirty="0" err="1"/>
              <a:t>oleh</a:t>
            </a:r>
            <a:r>
              <a:rPr lang="en-US" dirty="0"/>
              <a:t> </a:t>
            </a:r>
            <a:r>
              <a:rPr lang="en-US" dirty="0" err="1"/>
              <a:t>semua</a:t>
            </a:r>
            <a:r>
              <a:rPr lang="en-US" dirty="0"/>
              <a:t> </a:t>
            </a:r>
            <a:r>
              <a:rPr lang="en-US" dirty="0" err="1"/>
              <a:t>pihak</a:t>
            </a:r>
            <a:r>
              <a:rPr lang="en-US" dirty="0"/>
              <a:t> (</a:t>
            </a:r>
            <a:r>
              <a:rPr lang="en-US" dirty="0" err="1"/>
              <a:t>komponen</a:t>
            </a:r>
            <a:r>
              <a:rPr lang="en-US" dirty="0"/>
              <a:t> </a:t>
            </a:r>
            <a:r>
              <a:rPr lang="en-US" dirty="0" err="1"/>
              <a:t>kota</a:t>
            </a:r>
            <a:r>
              <a:rPr lang="en-US" dirty="0"/>
              <a:t>), </a:t>
            </a:r>
            <a:r>
              <a:rPr lang="en-US" dirty="0" err="1"/>
              <a:t>baik</a:t>
            </a:r>
            <a:r>
              <a:rPr lang="en-US" dirty="0"/>
              <a:t> </a:t>
            </a:r>
            <a:r>
              <a:rPr lang="en-US" dirty="0" err="1"/>
              <a:t>pemerintah</a:t>
            </a:r>
            <a:r>
              <a:rPr lang="en-US" dirty="0"/>
              <a:t>, </a:t>
            </a:r>
            <a:r>
              <a:rPr lang="en-US" dirty="0" err="1"/>
              <a:t>swasta</a:t>
            </a:r>
            <a:r>
              <a:rPr lang="en-US" dirty="0"/>
              <a:t>, </a:t>
            </a:r>
            <a:r>
              <a:rPr lang="en-US" dirty="0" err="1"/>
              <a:t>maupun</a:t>
            </a:r>
            <a:r>
              <a:rPr lang="en-US" dirty="0"/>
              <a:t> </a:t>
            </a:r>
            <a:r>
              <a:rPr lang="en-US" dirty="0" err="1"/>
              <a:t>masyarakat</a:t>
            </a:r>
            <a:endParaRPr lang="en-US" dirty="0"/>
          </a:p>
          <a:p>
            <a:pPr lvl="1"/>
            <a:r>
              <a:rPr lang="en-US" dirty="0" err="1"/>
              <a:t>Pemerintah</a:t>
            </a:r>
            <a:r>
              <a:rPr lang="en-US" dirty="0"/>
              <a:t> </a:t>
            </a:r>
            <a:r>
              <a:rPr lang="en-US" dirty="0" err="1"/>
              <a:t>dan</a:t>
            </a:r>
            <a:r>
              <a:rPr lang="en-US" dirty="0"/>
              <a:t> </a:t>
            </a:r>
            <a:r>
              <a:rPr lang="en-US" dirty="0" err="1"/>
              <a:t>setiap</a:t>
            </a:r>
            <a:r>
              <a:rPr lang="en-US" dirty="0"/>
              <a:t> </a:t>
            </a:r>
            <a:r>
              <a:rPr lang="en-US" dirty="0" err="1"/>
              <a:t>pihak</a:t>
            </a:r>
            <a:r>
              <a:rPr lang="en-US" dirty="0"/>
              <a:t> </a:t>
            </a:r>
            <a:r>
              <a:rPr lang="en-US" dirty="0" err="1"/>
              <a:t>lainnya</a:t>
            </a:r>
            <a:r>
              <a:rPr lang="en-US" dirty="0"/>
              <a:t> </a:t>
            </a:r>
            <a:r>
              <a:rPr lang="en-US" dirty="0" err="1"/>
              <a:t>masing-masing</a:t>
            </a:r>
            <a:r>
              <a:rPr lang="en-US" dirty="0"/>
              <a:t> </a:t>
            </a:r>
            <a:r>
              <a:rPr lang="en-US" dirty="0" err="1"/>
              <a:t>menyusun</a:t>
            </a:r>
            <a:r>
              <a:rPr lang="en-US" dirty="0"/>
              <a:t> </a:t>
            </a:r>
            <a:r>
              <a:rPr lang="en-US" dirty="0" err="1"/>
              <a:t>rencana</a:t>
            </a:r>
            <a:r>
              <a:rPr lang="en-US" dirty="0"/>
              <a:t> </a:t>
            </a:r>
            <a:r>
              <a:rPr lang="en-US" dirty="0" err="1"/>
              <a:t>kerja</a:t>
            </a:r>
            <a:r>
              <a:rPr lang="en-US" dirty="0"/>
              <a:t> yang </a:t>
            </a:r>
            <a:r>
              <a:rPr lang="en-US" dirty="0" err="1"/>
              <a:t>disesuaikan</a:t>
            </a:r>
            <a:r>
              <a:rPr lang="en-US" dirty="0"/>
              <a:t> </a:t>
            </a:r>
            <a:r>
              <a:rPr lang="en-US" dirty="0" err="1"/>
              <a:t>dengan</a:t>
            </a:r>
            <a:r>
              <a:rPr lang="en-US" dirty="0"/>
              <a:t> Program </a:t>
            </a:r>
            <a:r>
              <a:rPr lang="en-US" dirty="0" err="1"/>
              <a:t>Kerja</a:t>
            </a:r>
            <a:r>
              <a:rPr lang="en-US" dirty="0"/>
              <a:t> Smart City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996276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Hubungan</a:t>
            </a:r>
            <a:r>
              <a:rPr lang="en-US" dirty="0"/>
              <a:t> </a:t>
            </a:r>
            <a:r>
              <a:rPr lang="en-US" dirty="0" err="1"/>
              <a:t>Berbagai</a:t>
            </a:r>
            <a:r>
              <a:rPr lang="en-US" dirty="0"/>
              <a:t> </a:t>
            </a:r>
            <a:r>
              <a:rPr lang="en-US" dirty="0" err="1"/>
              <a:t>Rencana</a:t>
            </a:r>
            <a:endParaRPr lang="en-US" dirty="0"/>
          </a:p>
        </p:txBody>
      </p:sp>
      <p:sp>
        <p:nvSpPr>
          <p:cNvPr id="4" name="Oval 3"/>
          <p:cNvSpPr/>
          <p:nvPr/>
        </p:nvSpPr>
        <p:spPr>
          <a:xfrm>
            <a:off x="3863752" y="1844824"/>
            <a:ext cx="2736304" cy="266429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735960" y="1834215"/>
            <a:ext cx="2736304" cy="266429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655840" y="3155754"/>
            <a:ext cx="2736304" cy="266429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151784" y="2365129"/>
            <a:ext cx="979755" cy="369332"/>
          </a:xfrm>
          <a:prstGeom prst="rect">
            <a:avLst/>
          </a:prstGeom>
          <a:noFill/>
        </p:spPr>
        <p:txBody>
          <a:bodyPr wrap="none" rtlCol="0">
            <a:spAutoFit/>
          </a:bodyPr>
          <a:lstStyle/>
          <a:p>
            <a:r>
              <a:rPr lang="en-US" dirty="0"/>
              <a:t>RPJMD</a:t>
            </a:r>
          </a:p>
        </p:txBody>
      </p:sp>
      <p:sp>
        <p:nvSpPr>
          <p:cNvPr id="8" name="TextBox 7"/>
          <p:cNvSpPr txBox="1"/>
          <p:nvPr/>
        </p:nvSpPr>
        <p:spPr>
          <a:xfrm>
            <a:off x="7392144" y="2365129"/>
            <a:ext cx="2186817" cy="1077218"/>
          </a:xfrm>
          <a:prstGeom prst="rect">
            <a:avLst/>
          </a:prstGeom>
          <a:noFill/>
        </p:spPr>
        <p:txBody>
          <a:bodyPr wrap="none" rtlCol="0">
            <a:spAutoFit/>
          </a:bodyPr>
          <a:lstStyle/>
          <a:p>
            <a:r>
              <a:rPr lang="en-US" dirty="0" err="1"/>
              <a:t>Rencana</a:t>
            </a:r>
            <a:r>
              <a:rPr lang="en-US" dirty="0"/>
              <a:t/>
            </a:r>
            <a:br>
              <a:rPr lang="en-US" dirty="0"/>
            </a:br>
            <a:r>
              <a:rPr lang="en-US" dirty="0"/>
              <a:t>Perusahaan</a:t>
            </a:r>
            <a:br>
              <a:rPr lang="en-US" dirty="0"/>
            </a:br>
            <a:r>
              <a:rPr lang="en-US" sz="1400" dirty="0"/>
              <a:t>(</a:t>
            </a:r>
            <a:r>
              <a:rPr lang="en-US" sz="1400" dirty="0" err="1"/>
              <a:t>Misal</a:t>
            </a:r>
            <a:r>
              <a:rPr lang="en-US" sz="1400" dirty="0"/>
              <a:t>: </a:t>
            </a:r>
            <a:r>
              <a:rPr lang="en-US" sz="1400" dirty="0" err="1"/>
              <a:t>Telkomsel</a:t>
            </a:r>
            <a:r>
              <a:rPr lang="en-US" sz="1400" dirty="0"/>
              <a:t>, </a:t>
            </a:r>
            <a:br>
              <a:rPr lang="en-US" sz="1400" dirty="0"/>
            </a:br>
            <a:r>
              <a:rPr lang="en-US" sz="1400" dirty="0" err="1"/>
              <a:t>Rumah</a:t>
            </a:r>
            <a:r>
              <a:rPr lang="en-US" sz="1400" dirty="0"/>
              <a:t> </a:t>
            </a:r>
            <a:r>
              <a:rPr lang="en-US" sz="1400" dirty="0" err="1"/>
              <a:t>Sakit</a:t>
            </a:r>
            <a:r>
              <a:rPr lang="en-US" sz="1400" dirty="0"/>
              <a:t> </a:t>
            </a:r>
            <a:r>
              <a:rPr lang="en-US" sz="1400" dirty="0" err="1"/>
              <a:t>Swasta</a:t>
            </a:r>
            <a:r>
              <a:rPr lang="en-US" sz="1400" dirty="0"/>
              <a:t>, </a:t>
            </a:r>
            <a:r>
              <a:rPr lang="en-US" sz="1400" dirty="0" err="1"/>
              <a:t>dll</a:t>
            </a:r>
            <a:r>
              <a:rPr lang="en-US" sz="1400" dirty="0"/>
              <a:t>)</a:t>
            </a:r>
          </a:p>
        </p:txBody>
      </p:sp>
      <p:sp>
        <p:nvSpPr>
          <p:cNvPr id="9" name="TextBox 8"/>
          <p:cNvSpPr txBox="1"/>
          <p:nvPr/>
        </p:nvSpPr>
        <p:spPr>
          <a:xfrm>
            <a:off x="5327913" y="5209601"/>
            <a:ext cx="2351926" cy="923330"/>
          </a:xfrm>
          <a:prstGeom prst="rect">
            <a:avLst/>
          </a:prstGeom>
          <a:noFill/>
        </p:spPr>
        <p:txBody>
          <a:bodyPr wrap="none" rtlCol="0">
            <a:spAutoFit/>
          </a:bodyPr>
          <a:lstStyle/>
          <a:p>
            <a:r>
              <a:rPr lang="en-US" dirty="0" err="1"/>
              <a:t>Rencana</a:t>
            </a:r>
            <a:r>
              <a:rPr lang="en-US" dirty="0"/>
              <a:t/>
            </a:r>
            <a:br>
              <a:rPr lang="en-US" dirty="0"/>
            </a:br>
            <a:r>
              <a:rPr lang="en-US" dirty="0" err="1"/>
              <a:t>Pihak-Pihak</a:t>
            </a:r>
            <a:r>
              <a:rPr lang="en-US" dirty="0"/>
              <a:t> </a:t>
            </a:r>
            <a:r>
              <a:rPr lang="en-US" dirty="0" err="1" smtClean="0"/>
              <a:t>Lainnya</a:t>
            </a:r>
            <a:r>
              <a:rPr lang="en-US" dirty="0"/>
              <a:t/>
            </a:r>
            <a:br>
              <a:rPr lang="en-US" dirty="0"/>
            </a:br>
            <a:r>
              <a:rPr lang="en-US" dirty="0"/>
              <a:t>(</a:t>
            </a:r>
            <a:r>
              <a:rPr lang="en-US" dirty="0" err="1"/>
              <a:t>komunitas</a:t>
            </a:r>
            <a:r>
              <a:rPr lang="en-US" dirty="0"/>
              <a:t>)</a:t>
            </a:r>
            <a:endParaRPr lang="en-US" sz="1400" dirty="0"/>
          </a:p>
        </p:txBody>
      </p:sp>
      <p:cxnSp>
        <p:nvCxnSpPr>
          <p:cNvPr id="11" name="Straight Arrow Connector 10"/>
          <p:cNvCxnSpPr/>
          <p:nvPr/>
        </p:nvCxnSpPr>
        <p:spPr>
          <a:xfrm flipV="1">
            <a:off x="2855640" y="3501008"/>
            <a:ext cx="3312368" cy="7200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67408" y="4206859"/>
            <a:ext cx="2518638" cy="1200329"/>
          </a:xfrm>
          <a:prstGeom prst="rect">
            <a:avLst/>
          </a:prstGeom>
          <a:solidFill>
            <a:schemeClr val="bg1">
              <a:lumMod val="85000"/>
            </a:schemeClr>
          </a:solidFill>
        </p:spPr>
        <p:txBody>
          <a:bodyPr wrap="none" rtlCol="0">
            <a:spAutoFit/>
          </a:bodyPr>
          <a:lstStyle/>
          <a:p>
            <a:r>
              <a:rPr lang="en-US" dirty="0" err="1"/>
              <a:t>Rencana</a:t>
            </a:r>
            <a:r>
              <a:rPr lang="en-US" dirty="0"/>
              <a:t> Smart City</a:t>
            </a:r>
            <a:br>
              <a:rPr lang="en-US" dirty="0"/>
            </a:br>
            <a:r>
              <a:rPr lang="en-US" dirty="0" err="1"/>
              <a:t>disepakati</a:t>
            </a:r>
            <a:r>
              <a:rPr lang="en-US" dirty="0"/>
              <a:t> </a:t>
            </a:r>
            <a:r>
              <a:rPr lang="en-US" dirty="0" err="1"/>
              <a:t>bersama</a:t>
            </a:r>
            <a:r>
              <a:rPr lang="en-US" dirty="0"/>
              <a:t>,</a:t>
            </a:r>
          </a:p>
          <a:p>
            <a:r>
              <a:rPr lang="en-US" dirty="0" err="1"/>
              <a:t>Eksekusinya</a:t>
            </a:r>
            <a:r>
              <a:rPr lang="en-US" dirty="0"/>
              <a:t> </a:t>
            </a:r>
            <a:r>
              <a:rPr lang="en-US" dirty="0" err="1"/>
              <a:t>dilakukan</a:t>
            </a:r>
            <a:r>
              <a:rPr lang="en-US" dirty="0"/>
              <a:t/>
            </a:r>
            <a:br>
              <a:rPr lang="en-US" dirty="0"/>
            </a:br>
            <a:r>
              <a:rPr lang="en-US" dirty="0" err="1"/>
              <a:t>masing-masing</a:t>
            </a:r>
            <a:r>
              <a:rPr lang="en-US" dirty="0"/>
              <a:t> </a:t>
            </a:r>
            <a:r>
              <a:rPr lang="en-US" dirty="0" err="1"/>
              <a:t>pelaku</a:t>
            </a:r>
            <a:endParaRPr lang="en-US" dirty="0"/>
          </a:p>
        </p:txBody>
      </p:sp>
      <p:cxnSp>
        <p:nvCxnSpPr>
          <p:cNvPr id="14" name="Straight Arrow Connector 13"/>
          <p:cNvCxnSpPr>
            <a:stCxn id="7" idx="3"/>
          </p:cNvCxnSpPr>
          <p:nvPr/>
        </p:nvCxnSpPr>
        <p:spPr>
          <a:xfrm>
            <a:off x="5131539" y="2549795"/>
            <a:ext cx="892453" cy="807197"/>
          </a:xfrm>
          <a:prstGeom prst="straightConnector1">
            <a:avLst/>
          </a:prstGeom>
          <a:ln w="9525">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971886" y="2734461"/>
            <a:ext cx="712054" cy="307777"/>
          </a:xfrm>
          <a:prstGeom prst="rect">
            <a:avLst/>
          </a:prstGeom>
          <a:noFill/>
        </p:spPr>
        <p:txBody>
          <a:bodyPr wrap="none" rtlCol="0">
            <a:spAutoFit/>
          </a:bodyPr>
          <a:lstStyle/>
          <a:p>
            <a:r>
              <a:rPr lang="en-US" sz="1400" dirty="0" err="1">
                <a:solidFill>
                  <a:srgbClr val="C00000"/>
                </a:solidFill>
              </a:rPr>
              <a:t>sinergi</a:t>
            </a:r>
            <a:endParaRPr lang="en-US" sz="1400" dirty="0">
              <a:solidFill>
                <a:srgbClr val="C00000"/>
              </a:solidFill>
            </a:endParaRPr>
          </a:p>
        </p:txBody>
      </p:sp>
      <p:cxnSp>
        <p:nvCxnSpPr>
          <p:cNvPr id="16" name="Straight Arrow Connector 15"/>
          <p:cNvCxnSpPr>
            <a:stCxn id="8" idx="1"/>
          </p:cNvCxnSpPr>
          <p:nvPr/>
        </p:nvCxnSpPr>
        <p:spPr>
          <a:xfrm flipH="1">
            <a:off x="6312024" y="2903738"/>
            <a:ext cx="1080120" cy="538609"/>
          </a:xfrm>
          <a:prstGeom prst="straightConnector1">
            <a:avLst/>
          </a:prstGeom>
          <a:ln w="9525">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621031" y="3001865"/>
            <a:ext cx="712054" cy="307777"/>
          </a:xfrm>
          <a:prstGeom prst="rect">
            <a:avLst/>
          </a:prstGeom>
          <a:noFill/>
        </p:spPr>
        <p:txBody>
          <a:bodyPr wrap="none" rtlCol="0">
            <a:spAutoFit/>
          </a:bodyPr>
          <a:lstStyle/>
          <a:p>
            <a:r>
              <a:rPr lang="en-US" sz="1400" dirty="0" err="1">
                <a:solidFill>
                  <a:srgbClr val="C00000"/>
                </a:solidFill>
              </a:rPr>
              <a:t>sinergi</a:t>
            </a:r>
            <a:endParaRPr lang="en-US" sz="1400" dirty="0">
              <a:solidFill>
                <a:srgbClr val="C00000"/>
              </a:solidFill>
            </a:endParaRPr>
          </a:p>
        </p:txBody>
      </p:sp>
      <p:cxnSp>
        <p:nvCxnSpPr>
          <p:cNvPr id="20" name="Straight Arrow Connector 19"/>
          <p:cNvCxnSpPr/>
          <p:nvPr/>
        </p:nvCxnSpPr>
        <p:spPr>
          <a:xfrm flipV="1">
            <a:off x="6168008" y="3861048"/>
            <a:ext cx="0" cy="1348553"/>
          </a:xfrm>
          <a:prstGeom prst="straightConnector1">
            <a:avLst/>
          </a:prstGeom>
          <a:ln w="9525">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909770" y="4653136"/>
            <a:ext cx="712054" cy="307777"/>
          </a:xfrm>
          <a:prstGeom prst="rect">
            <a:avLst/>
          </a:prstGeom>
          <a:noFill/>
        </p:spPr>
        <p:txBody>
          <a:bodyPr wrap="none" rtlCol="0">
            <a:spAutoFit/>
          </a:bodyPr>
          <a:lstStyle/>
          <a:p>
            <a:r>
              <a:rPr lang="en-US" sz="1400" dirty="0" err="1">
                <a:solidFill>
                  <a:srgbClr val="C00000"/>
                </a:solidFill>
              </a:rPr>
              <a:t>sinergi</a:t>
            </a:r>
            <a:endParaRPr lang="en-US" sz="1400" dirty="0">
              <a:solidFill>
                <a:srgbClr val="C00000"/>
              </a:solidFill>
            </a:endParaRPr>
          </a:p>
        </p:txBody>
      </p:sp>
      <p:cxnSp>
        <p:nvCxnSpPr>
          <p:cNvPr id="25" name="Straight Arrow Connector 24"/>
          <p:cNvCxnSpPr>
            <a:stCxn id="7" idx="1"/>
          </p:cNvCxnSpPr>
          <p:nvPr/>
        </p:nvCxnSpPr>
        <p:spPr>
          <a:xfrm flipH="1" flipV="1">
            <a:off x="2855640" y="2132857"/>
            <a:ext cx="1296144" cy="416938"/>
          </a:xfrm>
          <a:prstGeom prst="straightConnector1">
            <a:avLst/>
          </a:prstGeom>
          <a:ln w="63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974196" y="1871246"/>
            <a:ext cx="2274982" cy="523220"/>
          </a:xfrm>
          <a:prstGeom prst="rect">
            <a:avLst/>
          </a:prstGeom>
          <a:noFill/>
        </p:spPr>
        <p:txBody>
          <a:bodyPr wrap="none" rtlCol="0">
            <a:spAutoFit/>
          </a:bodyPr>
          <a:lstStyle/>
          <a:p>
            <a:pPr algn="ctr"/>
            <a:r>
              <a:rPr lang="en-US" sz="1400" dirty="0" err="1"/>
              <a:t>Eksekusi</a:t>
            </a:r>
            <a:r>
              <a:rPr lang="en-US" sz="1400" dirty="0"/>
              <a:t> RPJMD</a:t>
            </a:r>
            <a:br>
              <a:rPr lang="en-US" sz="1400" dirty="0"/>
            </a:br>
            <a:r>
              <a:rPr lang="en-US" sz="1400" dirty="0"/>
              <a:t>oleh </a:t>
            </a:r>
            <a:r>
              <a:rPr lang="en-US" sz="1400" dirty="0" err="1"/>
              <a:t>Pemerintah</a:t>
            </a:r>
            <a:r>
              <a:rPr lang="en-US" sz="1400" dirty="0"/>
              <a:t> </a:t>
            </a:r>
            <a:r>
              <a:rPr lang="en-US" sz="1400" dirty="0" err="1"/>
              <a:t>Kab</a:t>
            </a:r>
            <a:r>
              <a:rPr lang="en-US" sz="1400" dirty="0"/>
              <a:t>/Kota</a:t>
            </a:r>
          </a:p>
        </p:txBody>
      </p:sp>
      <p:cxnSp>
        <p:nvCxnSpPr>
          <p:cNvPr id="27" name="Straight Arrow Connector 26"/>
          <p:cNvCxnSpPr/>
          <p:nvPr/>
        </p:nvCxnSpPr>
        <p:spPr>
          <a:xfrm flipV="1">
            <a:off x="8832304" y="2394466"/>
            <a:ext cx="746657" cy="475114"/>
          </a:xfrm>
          <a:prstGeom prst="straightConnector1">
            <a:avLst/>
          </a:prstGeom>
          <a:ln w="63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9578961" y="2103437"/>
            <a:ext cx="1818125" cy="523220"/>
          </a:xfrm>
          <a:prstGeom prst="rect">
            <a:avLst/>
          </a:prstGeom>
          <a:noFill/>
        </p:spPr>
        <p:txBody>
          <a:bodyPr wrap="none" rtlCol="0">
            <a:spAutoFit/>
          </a:bodyPr>
          <a:lstStyle/>
          <a:p>
            <a:pPr algn="ctr"/>
            <a:r>
              <a:rPr lang="en-US" sz="1400" dirty="0" err="1"/>
              <a:t>Eksekusi</a:t>
            </a:r>
            <a:r>
              <a:rPr lang="en-US" sz="1400" dirty="0"/>
              <a:t> </a:t>
            </a:r>
            <a:r>
              <a:rPr lang="en-US" sz="1400" dirty="0" err="1"/>
              <a:t>oleh</a:t>
            </a:r>
            <a:r>
              <a:rPr lang="en-US" sz="1400" dirty="0"/>
              <a:t> </a:t>
            </a:r>
            <a:r>
              <a:rPr lang="en-US" sz="1400" dirty="0" err="1"/>
              <a:t>setiap</a:t>
            </a:r>
            <a:r>
              <a:rPr lang="en-US" sz="1400" dirty="0"/>
              <a:t/>
            </a:r>
            <a:br>
              <a:rPr lang="en-US" sz="1400" dirty="0"/>
            </a:br>
            <a:r>
              <a:rPr lang="en-US" sz="1400" dirty="0" err="1"/>
              <a:t>perusahaan</a:t>
            </a:r>
            <a:endParaRPr lang="en-US" sz="1400" dirty="0"/>
          </a:p>
        </p:txBody>
      </p:sp>
      <p:cxnSp>
        <p:nvCxnSpPr>
          <p:cNvPr id="31" name="Straight Arrow Connector 30"/>
          <p:cNvCxnSpPr/>
          <p:nvPr/>
        </p:nvCxnSpPr>
        <p:spPr>
          <a:xfrm flipV="1">
            <a:off x="7549912" y="4990332"/>
            <a:ext cx="746657" cy="475114"/>
          </a:xfrm>
          <a:prstGeom prst="straightConnector1">
            <a:avLst/>
          </a:prstGeom>
          <a:ln w="63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8296569" y="4699303"/>
            <a:ext cx="1818125" cy="523220"/>
          </a:xfrm>
          <a:prstGeom prst="rect">
            <a:avLst/>
          </a:prstGeom>
          <a:noFill/>
        </p:spPr>
        <p:txBody>
          <a:bodyPr wrap="none" rtlCol="0">
            <a:spAutoFit/>
          </a:bodyPr>
          <a:lstStyle/>
          <a:p>
            <a:pPr algn="ctr"/>
            <a:r>
              <a:rPr lang="en-US" sz="1400" dirty="0" err="1"/>
              <a:t>Eksekusi</a:t>
            </a:r>
            <a:r>
              <a:rPr lang="en-US" sz="1400" dirty="0"/>
              <a:t> </a:t>
            </a:r>
            <a:r>
              <a:rPr lang="en-US" sz="1400" dirty="0" err="1"/>
              <a:t>oleh</a:t>
            </a:r>
            <a:r>
              <a:rPr lang="en-US" sz="1400" dirty="0"/>
              <a:t> </a:t>
            </a:r>
            <a:r>
              <a:rPr lang="en-US" sz="1400" dirty="0" err="1"/>
              <a:t>setiap</a:t>
            </a:r>
            <a:r>
              <a:rPr lang="en-US" sz="1400" dirty="0"/>
              <a:t/>
            </a:r>
            <a:br>
              <a:rPr lang="en-US" sz="1400" dirty="0"/>
            </a:br>
            <a:r>
              <a:rPr lang="en-US" sz="1400" dirty="0" err="1"/>
              <a:t>pihak</a:t>
            </a:r>
            <a:endParaRPr lang="en-US" sz="1400" dirty="0"/>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94659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Dewan </a:t>
            </a:r>
            <a:br>
              <a:rPr lang="en-US" dirty="0"/>
            </a:br>
            <a:r>
              <a:rPr lang="en-US" dirty="0"/>
              <a:t>Smart City</a:t>
            </a:r>
          </a:p>
        </p:txBody>
      </p:sp>
      <p:sp>
        <p:nvSpPr>
          <p:cNvPr id="4" name="Oval 3"/>
          <p:cNvSpPr/>
          <p:nvPr/>
        </p:nvSpPr>
        <p:spPr>
          <a:xfrm>
            <a:off x="1981204" y="1485074"/>
            <a:ext cx="5105400" cy="4952999"/>
          </a:xfrm>
          <a:prstGeom prst="ellipse">
            <a:avLst/>
          </a:prstGeom>
          <a:ln w="762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4000504" y="2018474"/>
            <a:ext cx="1066800" cy="1066800"/>
          </a:xfrm>
          <a:prstGeom prst="ellipse">
            <a:avLst/>
          </a:prstGeom>
          <a:solidFill>
            <a:schemeClr val="accent6">
              <a:lumMod val="75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Franklin Gothic Demi Cond" panose="020B0706030402020204" pitchFamily="34" charset="0"/>
              </a:rPr>
              <a:t>NON-</a:t>
            </a:r>
            <a:br>
              <a:rPr lang="en-US">
                <a:latin typeface="Franklin Gothic Demi Cond" panose="020B0706030402020204" pitchFamily="34" charset="0"/>
              </a:rPr>
            </a:br>
            <a:r>
              <a:rPr lang="en-US">
                <a:latin typeface="Franklin Gothic Demi Cond" panose="020B0706030402020204" pitchFamily="34" charset="0"/>
              </a:rPr>
              <a:t>GOV</a:t>
            </a:r>
            <a:endParaRPr lang="en-US" dirty="0">
              <a:latin typeface="Franklin Gothic Demi Cond" panose="020B0706030402020204" pitchFamily="34" charset="0"/>
            </a:endParaRPr>
          </a:p>
        </p:txBody>
      </p:sp>
      <p:sp>
        <p:nvSpPr>
          <p:cNvPr id="7" name="Oval 6"/>
          <p:cNvSpPr/>
          <p:nvPr/>
        </p:nvSpPr>
        <p:spPr>
          <a:xfrm>
            <a:off x="2682244" y="2586708"/>
            <a:ext cx="1066800" cy="1066800"/>
          </a:xfrm>
          <a:prstGeom prst="ellipse">
            <a:avLst/>
          </a:prstGeom>
          <a:solidFill>
            <a:schemeClr val="accent6">
              <a:lumMod val="75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Franklin Gothic Demi Cond" panose="020B0706030402020204" pitchFamily="34" charset="0"/>
              </a:rPr>
              <a:t>NON-</a:t>
            </a:r>
            <a:br>
              <a:rPr lang="en-US">
                <a:latin typeface="Franklin Gothic Demi Cond" panose="020B0706030402020204" pitchFamily="34" charset="0"/>
              </a:rPr>
            </a:br>
            <a:r>
              <a:rPr lang="en-US">
                <a:latin typeface="Franklin Gothic Demi Cond" panose="020B0706030402020204" pitchFamily="34" charset="0"/>
              </a:rPr>
              <a:t>GOV</a:t>
            </a:r>
            <a:endParaRPr lang="en-US" dirty="0">
              <a:latin typeface="Franklin Gothic Demi Cond" panose="020B0706030402020204" pitchFamily="34" charset="0"/>
            </a:endParaRPr>
          </a:p>
        </p:txBody>
      </p:sp>
      <p:sp>
        <p:nvSpPr>
          <p:cNvPr id="8" name="Oval 7"/>
          <p:cNvSpPr/>
          <p:nvPr/>
        </p:nvSpPr>
        <p:spPr>
          <a:xfrm>
            <a:off x="2552704" y="3978990"/>
            <a:ext cx="1066800" cy="1066800"/>
          </a:xfrm>
          <a:prstGeom prst="ellipse">
            <a:avLst/>
          </a:prstGeom>
          <a:solidFill>
            <a:schemeClr val="accent6">
              <a:lumMod val="75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Franklin Gothic Demi Cond" panose="020B0706030402020204" pitchFamily="34" charset="0"/>
              </a:rPr>
              <a:t>NON-</a:t>
            </a:r>
            <a:br>
              <a:rPr lang="en-US">
                <a:latin typeface="Franklin Gothic Demi Cond" panose="020B0706030402020204" pitchFamily="34" charset="0"/>
              </a:rPr>
            </a:br>
            <a:r>
              <a:rPr lang="en-US">
                <a:latin typeface="Franklin Gothic Demi Cond" panose="020B0706030402020204" pitchFamily="34" charset="0"/>
              </a:rPr>
              <a:t>GOV</a:t>
            </a:r>
            <a:endParaRPr lang="en-US" dirty="0">
              <a:latin typeface="Franklin Gothic Demi Cond" panose="020B0706030402020204" pitchFamily="34" charset="0"/>
            </a:endParaRPr>
          </a:p>
        </p:txBody>
      </p:sp>
      <p:sp>
        <p:nvSpPr>
          <p:cNvPr id="9" name="Oval 8"/>
          <p:cNvSpPr/>
          <p:nvPr/>
        </p:nvSpPr>
        <p:spPr>
          <a:xfrm>
            <a:off x="4838704" y="4761674"/>
            <a:ext cx="1066800" cy="1066800"/>
          </a:xfrm>
          <a:prstGeom prst="ellipse">
            <a:avLst/>
          </a:prstGeom>
          <a:solidFill>
            <a:schemeClr val="accent3">
              <a:lumMod val="7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Franklin Gothic Demi Cond" panose="020B0706030402020204" pitchFamily="34" charset="0"/>
              </a:rPr>
              <a:t>GOV</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3642" y="3059126"/>
            <a:ext cx="619293" cy="793612"/>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550" y="2932874"/>
            <a:ext cx="619293" cy="793612"/>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9119" y="3188107"/>
            <a:ext cx="619293" cy="793612"/>
          </a:xfrm>
          <a:prstGeom prst="rect">
            <a:avLst/>
          </a:prstGeom>
        </p:spPr>
      </p:pic>
      <p:cxnSp>
        <p:nvCxnSpPr>
          <p:cNvPr id="13" name="Straight Arrow Connector 12"/>
          <p:cNvCxnSpPr>
            <a:stCxn id="9" idx="7"/>
          </p:cNvCxnSpPr>
          <p:nvPr/>
        </p:nvCxnSpPr>
        <p:spPr>
          <a:xfrm flipV="1">
            <a:off x="5749275" y="3978990"/>
            <a:ext cx="473660" cy="93891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1"/>
            <a:endCxn id="5" idx="4"/>
          </p:cNvCxnSpPr>
          <p:nvPr/>
        </p:nvCxnSpPr>
        <p:spPr>
          <a:xfrm flipH="1" flipV="1">
            <a:off x="4533904" y="3085274"/>
            <a:ext cx="461029" cy="18326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1"/>
            <a:endCxn id="7" idx="5"/>
          </p:cNvCxnSpPr>
          <p:nvPr/>
        </p:nvCxnSpPr>
        <p:spPr>
          <a:xfrm flipH="1" flipV="1">
            <a:off x="3592815" y="3497279"/>
            <a:ext cx="1402118" cy="142062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1"/>
            <a:endCxn id="8" idx="6"/>
          </p:cNvCxnSpPr>
          <p:nvPr/>
        </p:nvCxnSpPr>
        <p:spPr>
          <a:xfrm flipH="1" flipV="1">
            <a:off x="3619504" y="4512390"/>
            <a:ext cx="1375429" cy="40551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824368" y="4733237"/>
            <a:ext cx="1659429" cy="369332"/>
          </a:xfrm>
          <a:prstGeom prst="rect">
            <a:avLst/>
          </a:prstGeom>
          <a:noFill/>
        </p:spPr>
        <p:txBody>
          <a:bodyPr wrap="none" rtlCol="0">
            <a:spAutoFit/>
          </a:bodyPr>
          <a:lstStyle/>
          <a:p>
            <a:r>
              <a:rPr lang="en-US" b="1" dirty="0" err="1"/>
              <a:t>Gov</a:t>
            </a:r>
            <a:r>
              <a:rPr lang="en-US" b="1" dirty="0"/>
              <a:t>-Services</a:t>
            </a:r>
          </a:p>
        </p:txBody>
      </p:sp>
      <p:sp>
        <p:nvSpPr>
          <p:cNvPr id="24" name="TextBox 23"/>
          <p:cNvSpPr txBox="1"/>
          <p:nvPr/>
        </p:nvSpPr>
        <p:spPr>
          <a:xfrm>
            <a:off x="3969942" y="4487012"/>
            <a:ext cx="1389611" cy="369332"/>
          </a:xfrm>
          <a:prstGeom prst="rect">
            <a:avLst/>
          </a:prstGeom>
          <a:noFill/>
        </p:spPr>
        <p:txBody>
          <a:bodyPr wrap="none" rtlCol="0">
            <a:spAutoFit/>
          </a:bodyPr>
          <a:lstStyle/>
          <a:p>
            <a:r>
              <a:rPr lang="en-US" dirty="0" err="1">
                <a:solidFill>
                  <a:schemeClr val="bg1"/>
                </a:solidFill>
              </a:rPr>
              <a:t>Gov</a:t>
            </a:r>
            <a:r>
              <a:rPr lang="en-US" dirty="0">
                <a:solidFill>
                  <a:schemeClr val="bg1"/>
                </a:solidFill>
              </a:rPr>
              <a:t>-Services</a:t>
            </a:r>
          </a:p>
        </p:txBody>
      </p:sp>
      <p:sp>
        <p:nvSpPr>
          <p:cNvPr id="25" name="TextBox 24"/>
          <p:cNvSpPr txBox="1"/>
          <p:nvPr/>
        </p:nvSpPr>
        <p:spPr>
          <a:xfrm>
            <a:off x="7995238" y="2428812"/>
            <a:ext cx="3705932" cy="4154984"/>
          </a:xfrm>
          <a:prstGeom prst="rect">
            <a:avLst/>
          </a:prstGeom>
          <a:noFill/>
        </p:spPr>
        <p:txBody>
          <a:bodyPr wrap="square" rtlCol="0">
            <a:spAutoFit/>
          </a:bodyPr>
          <a:lstStyle/>
          <a:p>
            <a:r>
              <a:rPr lang="en-US" sz="2400" b="1" dirty="0">
                <a:latin typeface="Calibri Light" panose="020F0302020204030204" pitchFamily="34" charset="0"/>
                <a:cs typeface="Calibri Light" panose="020F0302020204030204" pitchFamily="34" charset="0"/>
              </a:rPr>
              <a:t>Dewan Smart City:</a:t>
            </a:r>
            <a:br>
              <a:rPr lang="en-US" sz="2400" b="1" dirty="0">
                <a:latin typeface="Calibri Light" panose="020F0302020204030204" pitchFamily="34" charset="0"/>
                <a:cs typeface="Calibri Light" panose="020F0302020204030204" pitchFamily="34" charset="0"/>
              </a:rPr>
            </a:br>
            <a:r>
              <a:rPr lang="en-US" sz="2400" b="1" dirty="0" err="1">
                <a:latin typeface="Calibri Light" panose="020F0302020204030204" pitchFamily="34" charset="0"/>
                <a:cs typeface="Calibri Light" panose="020F0302020204030204" pitchFamily="34" charset="0"/>
              </a:rPr>
              <a:t>Bagaimana</a:t>
            </a:r>
            <a:r>
              <a:rPr lang="en-US" sz="2400" b="1" dirty="0">
                <a:latin typeface="Calibri Light" panose="020F0302020204030204" pitchFamily="34" charset="0"/>
                <a:cs typeface="Calibri Light" panose="020F0302020204030204" pitchFamily="34" charset="0"/>
              </a:rPr>
              <a:t> men-</a:t>
            </a:r>
            <a:r>
              <a:rPr lang="en-US" sz="2400" b="1" dirty="0" err="1">
                <a:latin typeface="Calibri Light" panose="020F0302020204030204" pitchFamily="34" charset="0"/>
                <a:cs typeface="Calibri Light" panose="020F0302020204030204" pitchFamily="34" charset="0"/>
              </a:rPr>
              <a:t>sinergi</a:t>
            </a:r>
            <a:r>
              <a:rPr lang="en-US" sz="2400" b="1" dirty="0">
                <a:latin typeface="Calibri Light" panose="020F0302020204030204" pitchFamily="34" charset="0"/>
                <a:cs typeface="Calibri Light" panose="020F0302020204030204" pitchFamily="34" charset="0"/>
              </a:rPr>
              <a:t>-</a:t>
            </a:r>
            <a:r>
              <a:rPr lang="en-US" sz="2400" b="1" dirty="0" err="1">
                <a:latin typeface="Calibri Light" panose="020F0302020204030204" pitchFamily="34" charset="0"/>
                <a:cs typeface="Calibri Light" panose="020F0302020204030204" pitchFamily="34" charset="0"/>
              </a:rPr>
              <a:t>kan</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semua</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komponen</a:t>
            </a:r>
            <a:r>
              <a:rPr lang="en-US" sz="2400" b="1" dirty="0">
                <a:latin typeface="Calibri Light" panose="020F0302020204030204" pitchFamily="34" charset="0"/>
                <a:cs typeface="Calibri Light" panose="020F0302020204030204" pitchFamily="34" charset="0"/>
              </a:rPr>
              <a:t> </a:t>
            </a:r>
            <a:r>
              <a:rPr lang="en-US" sz="2400" b="1" dirty="0" err="1">
                <a:latin typeface="Calibri Light" panose="020F0302020204030204" pitchFamily="34" charset="0"/>
                <a:cs typeface="Calibri Light" panose="020F0302020204030204" pitchFamily="34" charset="0"/>
              </a:rPr>
              <a:t>kota</a:t>
            </a:r>
            <a:r>
              <a:rPr lang="en-US" sz="2400" b="1" dirty="0">
                <a:latin typeface="Calibri Light" panose="020F0302020204030204" pitchFamily="34" charset="0"/>
                <a:cs typeface="Calibri Light" panose="020F0302020204030204" pitchFamily="34" charset="0"/>
              </a:rPr>
              <a:t>.</a:t>
            </a:r>
          </a:p>
          <a:p>
            <a:endParaRPr lang="en-US" sz="2400" dirty="0">
              <a:latin typeface="Calibri Light" panose="020F0302020204030204" pitchFamily="34" charset="0"/>
              <a:cs typeface="Calibri Light" panose="020F0302020204030204" pitchFamily="34" charset="0"/>
            </a:endParaRPr>
          </a:p>
          <a:p>
            <a:r>
              <a:rPr lang="en-US" sz="2400" dirty="0" err="1">
                <a:latin typeface="Calibri Light" panose="020F0302020204030204" pitchFamily="34" charset="0"/>
                <a:cs typeface="Calibri Light" panose="020F0302020204030204" pitchFamily="34" charset="0"/>
              </a:rPr>
              <a:t>Catatan</a:t>
            </a:r>
            <a:r>
              <a:rPr lang="en-US" sz="2400" dirty="0">
                <a:latin typeface="Calibri Light" panose="020F0302020204030204" pitchFamily="34" charset="0"/>
                <a:cs typeface="Calibri Light" panose="020F0302020204030204" pitchFamily="34" charset="0"/>
              </a:rPr>
              <a:t>:</a:t>
            </a:r>
          </a:p>
          <a:p>
            <a:r>
              <a:rPr lang="en-US" sz="2400" dirty="0" err="1">
                <a:latin typeface="Calibri Light" panose="020F0302020204030204" pitchFamily="34" charset="0"/>
                <a:cs typeface="Calibri Light" panose="020F0302020204030204" pitchFamily="34" charset="0"/>
              </a:rPr>
              <a:t>Mensinergikan</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dengan</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cara</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koordinasi</a:t>
            </a:r>
            <a:r>
              <a:rPr lang="en-US" sz="2400" dirty="0">
                <a:latin typeface="Calibri Light" panose="020F0302020204030204" pitchFamily="34" charset="0"/>
                <a:cs typeface="Calibri Light" panose="020F0302020204030204" pitchFamily="34" charset="0"/>
              </a:rPr>
              <a:t> dan </a:t>
            </a:r>
            <a:r>
              <a:rPr lang="en-US" sz="2400" dirty="0" err="1">
                <a:latin typeface="Calibri Light" panose="020F0302020204030204" pitchFamily="34" charset="0"/>
                <a:cs typeface="Calibri Light" panose="020F0302020204030204" pitchFamily="34" charset="0"/>
              </a:rPr>
              <a:t>kesepakatan</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karena</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pemerintah</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kabupaten</a:t>
            </a:r>
            <a:r>
              <a:rPr lang="en-US" sz="2400" dirty="0">
                <a:latin typeface="Calibri Light" panose="020F0302020204030204" pitchFamily="34" charset="0"/>
                <a:cs typeface="Calibri Light" panose="020F0302020204030204" pitchFamily="34" charset="0"/>
              </a:rPr>
              <a:t>/</a:t>
            </a:r>
            <a:r>
              <a:rPr lang="en-US" sz="2400" dirty="0" err="1">
                <a:latin typeface="Calibri Light" panose="020F0302020204030204" pitchFamily="34" charset="0"/>
                <a:cs typeface="Calibri Light" panose="020F0302020204030204" pitchFamily="34" charset="0"/>
              </a:rPr>
              <a:t>kota</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tidak</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memiliki</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kewenangan</a:t>
            </a:r>
            <a:r>
              <a:rPr lang="en-US" sz="2400" dirty="0">
                <a:latin typeface="Calibri Light" panose="020F0302020204030204" pitchFamily="34" charset="0"/>
                <a:cs typeface="Calibri Light" panose="020F0302020204030204" pitchFamily="34" charset="0"/>
              </a:rPr>
              <a:t> control </a:t>
            </a:r>
            <a:r>
              <a:rPr lang="en-US" sz="2400" dirty="0" err="1">
                <a:latin typeface="Calibri Light" panose="020F0302020204030204" pitchFamily="34" charset="0"/>
                <a:cs typeface="Calibri Light" panose="020F0302020204030204" pitchFamily="34" charset="0"/>
              </a:rPr>
              <a:t>secara</a:t>
            </a:r>
            <a:r>
              <a:rPr lang="en-US" sz="2400" dirty="0">
                <a:latin typeface="Calibri Light" panose="020F0302020204030204" pitchFamily="34" charset="0"/>
                <a:cs typeface="Calibri Light" panose="020F0302020204030204" pitchFamily="34" charset="0"/>
              </a:rPr>
              <a:t> </a:t>
            </a:r>
            <a:r>
              <a:rPr lang="en-US" sz="2400" dirty="0" err="1">
                <a:latin typeface="Calibri Light" panose="020F0302020204030204" pitchFamily="34" charset="0"/>
                <a:cs typeface="Calibri Light" panose="020F0302020204030204" pitchFamily="34" charset="0"/>
              </a:rPr>
              <a:t>penuh</a:t>
            </a:r>
            <a:r>
              <a:rPr lang="en-US" sz="2400" dirty="0">
                <a:latin typeface="Calibri Light" panose="020F0302020204030204" pitchFamily="34" charset="0"/>
                <a:cs typeface="Calibri Light" panose="020F0302020204030204" pitchFamily="34" charset="0"/>
              </a:rPr>
              <a:t>.</a:t>
            </a:r>
          </a:p>
        </p:txBody>
      </p:sp>
      <p:cxnSp>
        <p:nvCxnSpPr>
          <p:cNvPr id="19" name="Straight Arrow Connector 18"/>
          <p:cNvCxnSpPr>
            <a:stCxn id="5" idx="5"/>
          </p:cNvCxnSpPr>
          <p:nvPr/>
        </p:nvCxnSpPr>
        <p:spPr>
          <a:xfrm>
            <a:off x="4911075" y="2929045"/>
            <a:ext cx="575329" cy="7974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749044" y="3369392"/>
            <a:ext cx="1726566" cy="43133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581587" y="3867958"/>
            <a:ext cx="1894023" cy="46616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640232" y="2708959"/>
            <a:ext cx="360272" cy="154112"/>
          </a:xfrm>
          <a:prstGeom prst="straightConnector1">
            <a:avLst/>
          </a:prstGeom>
          <a:ln>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8" idx="0"/>
            <a:endCxn id="7" idx="4"/>
          </p:cNvCxnSpPr>
          <p:nvPr/>
        </p:nvCxnSpPr>
        <p:spPr>
          <a:xfrm flipV="1">
            <a:off x="3086104" y="3653508"/>
            <a:ext cx="129540" cy="325482"/>
          </a:xfrm>
          <a:prstGeom prst="straightConnector1">
            <a:avLst/>
          </a:prstGeom>
          <a:ln>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439013" y="207506"/>
            <a:ext cx="1847651" cy="1785905"/>
          </a:xfrm>
          <a:prstGeom prst="ellipse">
            <a:avLst/>
          </a:prstGeom>
          <a:solidFill>
            <a:schemeClr val="accent3">
              <a:lumMod val="75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Franklin Gothic Demi Cond" panose="020B0706030402020204" pitchFamily="34" charset="0"/>
              </a:rPr>
              <a:t>DEWAN</a:t>
            </a:r>
            <a:br>
              <a:rPr lang="en-US" sz="2400" dirty="0">
                <a:latin typeface="Franklin Gothic Demi Cond" panose="020B0706030402020204" pitchFamily="34" charset="0"/>
              </a:rPr>
            </a:br>
            <a:r>
              <a:rPr lang="en-US" sz="2400" dirty="0">
                <a:latin typeface="Franklin Gothic Demi Cond" panose="020B0706030402020204" pitchFamily="34" charset="0"/>
              </a:rPr>
              <a:t>SMART CITY</a:t>
            </a:r>
          </a:p>
        </p:txBody>
      </p:sp>
      <p:cxnSp>
        <p:nvCxnSpPr>
          <p:cNvPr id="36" name="Straight Connector 35"/>
          <p:cNvCxnSpPr/>
          <p:nvPr/>
        </p:nvCxnSpPr>
        <p:spPr>
          <a:xfrm flipV="1">
            <a:off x="4859502" y="1196101"/>
            <a:ext cx="1922302" cy="1173212"/>
          </a:xfrm>
          <a:prstGeom prst="line">
            <a:avLst/>
          </a:prstGeom>
          <a:ln w="38100">
            <a:solidFill>
              <a:schemeClr val="accent5">
                <a:lumMod val="60000"/>
                <a:lumOff val="4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246113" y="749524"/>
            <a:ext cx="3498366" cy="1995224"/>
          </a:xfrm>
          <a:prstGeom prst="line">
            <a:avLst/>
          </a:prstGeom>
          <a:ln w="38100">
            <a:solidFill>
              <a:schemeClr val="accent5">
                <a:lumMod val="60000"/>
                <a:lumOff val="4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214128" y="1623388"/>
            <a:ext cx="4094220" cy="2561488"/>
          </a:xfrm>
          <a:prstGeom prst="line">
            <a:avLst/>
          </a:prstGeom>
          <a:ln w="38100">
            <a:solidFill>
              <a:schemeClr val="accent5">
                <a:lumMod val="60000"/>
                <a:lumOff val="4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431924" y="1648670"/>
            <a:ext cx="2066946" cy="3358560"/>
          </a:xfrm>
          <a:prstGeom prst="line">
            <a:avLst/>
          </a:prstGeom>
          <a:ln w="38100">
            <a:solidFill>
              <a:schemeClr val="accent5">
                <a:lumMod val="60000"/>
                <a:lumOff val="4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6723081" y="1648670"/>
            <a:ext cx="975918" cy="2115230"/>
          </a:xfrm>
          <a:prstGeom prst="line">
            <a:avLst/>
          </a:prstGeom>
          <a:ln w="38100">
            <a:solidFill>
              <a:schemeClr val="accent5">
                <a:lumMod val="60000"/>
                <a:lumOff val="4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a:endCxn id="4" idx="0"/>
          </p:cNvCxnSpPr>
          <p:nvPr/>
        </p:nvCxnSpPr>
        <p:spPr>
          <a:xfrm rot="10800000" flipV="1">
            <a:off x="4533904" y="988510"/>
            <a:ext cx="1943100" cy="496563"/>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9" name="Right Arrow 48"/>
          <p:cNvSpPr/>
          <p:nvPr/>
        </p:nvSpPr>
        <p:spPr>
          <a:xfrm rot="10800000">
            <a:off x="4409998" y="5176771"/>
            <a:ext cx="432912" cy="304800"/>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671083" y="5182143"/>
            <a:ext cx="2354042" cy="646331"/>
          </a:xfrm>
          <a:prstGeom prst="rect">
            <a:avLst/>
          </a:prstGeom>
          <a:noFill/>
        </p:spPr>
        <p:txBody>
          <a:bodyPr wrap="none" rtlCol="0">
            <a:spAutoFit/>
          </a:bodyPr>
          <a:lstStyle/>
          <a:p>
            <a:pPr algn="ctr"/>
            <a:r>
              <a:rPr lang="en-US" dirty="0">
                <a:solidFill>
                  <a:schemeClr val="bg1"/>
                </a:solidFill>
                <a:latin typeface="Franklin Gothic Demi Cond" panose="020B0706030402020204" pitchFamily="34" charset="0"/>
              </a:rPr>
              <a:t>REGULATE</a:t>
            </a:r>
            <a:br>
              <a:rPr lang="en-US" dirty="0">
                <a:solidFill>
                  <a:schemeClr val="bg1"/>
                </a:solidFill>
                <a:latin typeface="Franklin Gothic Demi Cond" panose="020B0706030402020204" pitchFamily="34" charset="0"/>
              </a:rPr>
            </a:br>
            <a:r>
              <a:rPr lang="en-US" dirty="0">
                <a:solidFill>
                  <a:schemeClr val="bg1"/>
                </a:solidFill>
                <a:latin typeface="Franklin Gothic Demi Cond" panose="020B0706030402020204" pitchFamily="34" charset="0"/>
              </a:rPr>
              <a:t>(incl. Smart City related)</a:t>
            </a:r>
          </a:p>
        </p:txBody>
      </p:sp>
      <p:sp>
        <p:nvSpPr>
          <p:cNvPr id="32" name="TextBox 31"/>
          <p:cNvSpPr txBox="1"/>
          <p:nvPr/>
        </p:nvSpPr>
        <p:spPr>
          <a:xfrm>
            <a:off x="757832" y="3517113"/>
            <a:ext cx="2083455" cy="584775"/>
          </a:xfrm>
          <a:prstGeom prst="rect">
            <a:avLst/>
          </a:prstGeom>
          <a:noFill/>
        </p:spPr>
        <p:txBody>
          <a:bodyPr wrap="none" rtlCol="0">
            <a:spAutoFit/>
          </a:bodyPr>
          <a:lstStyle/>
          <a:p>
            <a:r>
              <a:rPr lang="en-US" sz="3200" dirty="0">
                <a:latin typeface="Franklin Gothic Demi Cond" panose="020B0706030402020204" pitchFamily="34" charset="0"/>
              </a:rPr>
              <a:t>SMART </a:t>
            </a:r>
            <a:r>
              <a:rPr lang="en-US" sz="3200" dirty="0">
                <a:solidFill>
                  <a:schemeClr val="bg1"/>
                </a:solidFill>
                <a:latin typeface="Franklin Gothic Demi Cond" panose="020B0706030402020204" pitchFamily="34" charset="0"/>
              </a:rPr>
              <a:t>CITY</a:t>
            </a:r>
          </a:p>
        </p:txBody>
      </p:sp>
      <p:sp>
        <p:nvSpPr>
          <p:cNvPr id="6" name="TextBox 5">
            <a:extLst>
              <a:ext uri="{FF2B5EF4-FFF2-40B4-BE49-F238E27FC236}">
                <a16:creationId xmlns:a16="http://schemas.microsoft.com/office/drawing/2014/main" xmlns="" id="{AD0FCE44-5164-4DA9-B344-4CBE2A6148E9}"/>
              </a:ext>
            </a:extLst>
          </p:cNvPr>
          <p:cNvSpPr txBox="1"/>
          <p:nvPr/>
        </p:nvSpPr>
        <p:spPr>
          <a:xfrm>
            <a:off x="6280804" y="3964790"/>
            <a:ext cx="1377300" cy="369332"/>
          </a:xfrm>
          <a:prstGeom prst="rect">
            <a:avLst/>
          </a:prstGeom>
          <a:noFill/>
        </p:spPr>
        <p:txBody>
          <a:bodyPr wrap="none" rtlCol="0">
            <a:spAutoFit/>
          </a:bodyPr>
          <a:lstStyle/>
          <a:p>
            <a:r>
              <a:rPr lang="en-US" dirty="0" err="1"/>
              <a:t>masyarakat</a:t>
            </a:r>
            <a:endParaRPr lang="en-US" dirty="0"/>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370290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Pengukuran</a:t>
            </a:r>
            <a:r>
              <a:rPr lang="en-US" dirty="0"/>
              <a:t> Kota </a:t>
            </a:r>
            <a:r>
              <a:rPr lang="en-US" dirty="0" err="1"/>
              <a:t>Cerdas</a:t>
            </a:r>
            <a:endParaRPr lang="en-US" dirty="0"/>
          </a:p>
        </p:txBody>
      </p:sp>
      <p:sp>
        <p:nvSpPr>
          <p:cNvPr id="5" name="Content Placeholder 4"/>
          <p:cNvSpPr>
            <a:spLocks noGrp="1"/>
          </p:cNvSpPr>
          <p:nvPr>
            <p:ph idx="1"/>
          </p:nvPr>
        </p:nvSpPr>
        <p:spPr/>
        <p:txBody>
          <a:bodyPr>
            <a:normAutofit fontScale="92500"/>
          </a:bodyPr>
          <a:lstStyle/>
          <a:p>
            <a:r>
              <a:rPr lang="en-US" dirty="0" err="1"/>
              <a:t>Terdapat</a:t>
            </a:r>
            <a:r>
              <a:rPr lang="en-US" dirty="0"/>
              <a:t> </a:t>
            </a:r>
            <a:r>
              <a:rPr lang="en-US" dirty="0" err="1"/>
              <a:t>dua</a:t>
            </a:r>
            <a:r>
              <a:rPr lang="en-US" dirty="0"/>
              <a:t> </a:t>
            </a:r>
            <a:r>
              <a:rPr lang="en-US" dirty="0" err="1"/>
              <a:t>indikator</a:t>
            </a:r>
            <a:r>
              <a:rPr lang="en-US" dirty="0"/>
              <a:t> </a:t>
            </a:r>
            <a:r>
              <a:rPr lang="en-US" dirty="0" err="1"/>
              <a:t>utama</a:t>
            </a:r>
            <a:r>
              <a:rPr lang="en-US" dirty="0"/>
              <a:t> </a:t>
            </a:r>
            <a:r>
              <a:rPr lang="en-US" dirty="0" err="1"/>
              <a:t>untuk</a:t>
            </a:r>
            <a:r>
              <a:rPr lang="en-US" dirty="0"/>
              <a:t> </a:t>
            </a:r>
            <a:r>
              <a:rPr lang="en-US" dirty="0" err="1"/>
              <a:t>mengukur</a:t>
            </a:r>
            <a:r>
              <a:rPr lang="en-US" dirty="0"/>
              <a:t> Kota </a:t>
            </a:r>
            <a:r>
              <a:rPr lang="en-US" dirty="0" err="1"/>
              <a:t>Cerdas</a:t>
            </a:r>
            <a:endParaRPr lang="en-US" dirty="0"/>
          </a:p>
          <a:p>
            <a:pPr marL="1123935" lvl="1" indent="-514350">
              <a:buFont typeface="+mj-lt"/>
              <a:buAutoNum type="arabicPeriod"/>
            </a:pPr>
            <a:r>
              <a:rPr lang="en-US" b="1" dirty="0" err="1"/>
              <a:t>Indikator</a:t>
            </a:r>
            <a:r>
              <a:rPr lang="en-US" b="1" dirty="0"/>
              <a:t> </a:t>
            </a:r>
            <a:r>
              <a:rPr lang="en-US" b="1" dirty="0" err="1"/>
              <a:t>Kualitas</a:t>
            </a:r>
            <a:r>
              <a:rPr lang="en-US" b="1" dirty="0"/>
              <a:t> </a:t>
            </a:r>
            <a:r>
              <a:rPr lang="en-US" b="1" dirty="0" err="1"/>
              <a:t>Hidup</a:t>
            </a:r>
            <a:r>
              <a:rPr lang="en-US" dirty="0"/>
              <a:t>.</a:t>
            </a:r>
            <a:br>
              <a:rPr lang="en-US" dirty="0"/>
            </a:br>
            <a:r>
              <a:rPr lang="en-US" dirty="0" err="1"/>
              <a:t>Indikator</a:t>
            </a:r>
            <a:r>
              <a:rPr lang="en-US" dirty="0"/>
              <a:t> </a:t>
            </a:r>
            <a:r>
              <a:rPr lang="en-US" dirty="0" err="1"/>
              <a:t>ini</a:t>
            </a:r>
            <a:r>
              <a:rPr lang="en-US" dirty="0"/>
              <a:t> </a:t>
            </a:r>
            <a:r>
              <a:rPr lang="en-US" dirty="0" err="1"/>
              <a:t>mengukur</a:t>
            </a:r>
            <a:r>
              <a:rPr lang="en-US" dirty="0"/>
              <a:t> </a:t>
            </a:r>
            <a:r>
              <a:rPr lang="en-US" dirty="0" err="1"/>
              <a:t>hasil</a:t>
            </a:r>
            <a:r>
              <a:rPr lang="en-US" dirty="0"/>
              <a:t> </a:t>
            </a:r>
            <a:r>
              <a:rPr lang="en-US" dirty="0" err="1"/>
              <a:t>akhir</a:t>
            </a:r>
            <a:r>
              <a:rPr lang="en-US" dirty="0"/>
              <a:t> </a:t>
            </a:r>
            <a:r>
              <a:rPr lang="en-US" dirty="0" err="1"/>
              <a:t>dari</a:t>
            </a:r>
            <a:r>
              <a:rPr lang="en-US" dirty="0"/>
              <a:t> </a:t>
            </a:r>
            <a:r>
              <a:rPr lang="en-US" dirty="0" err="1"/>
              <a:t>berbagai</a:t>
            </a:r>
            <a:r>
              <a:rPr lang="en-US" dirty="0"/>
              <a:t> </a:t>
            </a:r>
            <a:r>
              <a:rPr lang="en-US" dirty="0" err="1"/>
              <a:t>upaya</a:t>
            </a:r>
            <a:r>
              <a:rPr lang="en-US" dirty="0"/>
              <a:t> yang </a:t>
            </a:r>
            <a:r>
              <a:rPr lang="en-US" dirty="0" err="1"/>
              <a:t>diharapkan</a:t>
            </a:r>
            <a:r>
              <a:rPr lang="en-US" dirty="0"/>
              <a:t> </a:t>
            </a:r>
            <a:r>
              <a:rPr lang="en-US" dirty="0" err="1"/>
              <a:t>pada</a:t>
            </a:r>
            <a:r>
              <a:rPr lang="en-US" dirty="0"/>
              <a:t> </a:t>
            </a:r>
            <a:r>
              <a:rPr lang="en-US" dirty="0" err="1"/>
              <a:t>akhirnya</a:t>
            </a:r>
            <a:r>
              <a:rPr lang="en-US" dirty="0"/>
              <a:t> </a:t>
            </a:r>
            <a:r>
              <a:rPr lang="en-US" dirty="0" err="1"/>
              <a:t>akan</a:t>
            </a:r>
            <a:r>
              <a:rPr lang="en-US" dirty="0"/>
              <a:t> </a:t>
            </a:r>
            <a:r>
              <a:rPr lang="en-US" dirty="0" err="1"/>
              <a:t>meningkatkan</a:t>
            </a:r>
            <a:r>
              <a:rPr lang="en-US" dirty="0"/>
              <a:t> </a:t>
            </a:r>
            <a:r>
              <a:rPr lang="en-US" dirty="0" err="1"/>
              <a:t>kualitas</a:t>
            </a:r>
            <a:r>
              <a:rPr lang="en-US" dirty="0"/>
              <a:t> </a:t>
            </a:r>
            <a:r>
              <a:rPr lang="en-US" dirty="0" err="1"/>
              <a:t>hidup</a:t>
            </a:r>
            <a:r>
              <a:rPr lang="en-US" dirty="0"/>
              <a:t>.</a:t>
            </a:r>
          </a:p>
          <a:p>
            <a:pPr marL="1123935" lvl="1" indent="-514350">
              <a:buFont typeface="+mj-lt"/>
              <a:buAutoNum type="arabicPeriod"/>
            </a:pPr>
            <a:endParaRPr lang="en-US" dirty="0"/>
          </a:p>
          <a:p>
            <a:pPr marL="1123935" lvl="1" indent="-514350">
              <a:buFont typeface="+mj-lt"/>
              <a:buAutoNum type="arabicPeriod"/>
            </a:pPr>
            <a:r>
              <a:rPr lang="en-US" b="1" dirty="0" err="1"/>
              <a:t>Indikator</a:t>
            </a:r>
            <a:r>
              <a:rPr lang="en-US" b="1" dirty="0"/>
              <a:t> Tingkat </a:t>
            </a:r>
            <a:r>
              <a:rPr lang="en-US" b="1" dirty="0" err="1"/>
              <a:t>Kematangan</a:t>
            </a:r>
            <a:r>
              <a:rPr lang="en-US" b="1" dirty="0"/>
              <a:t> </a:t>
            </a:r>
            <a:r>
              <a:rPr lang="en-US" b="1" dirty="0" err="1"/>
              <a:t>Pengembangan</a:t>
            </a:r>
            <a:r>
              <a:rPr lang="en-US" b="1" dirty="0"/>
              <a:t> Kota </a:t>
            </a:r>
            <a:r>
              <a:rPr lang="en-US" b="1" dirty="0" err="1"/>
              <a:t>Cerdas</a:t>
            </a:r>
            <a:r>
              <a:rPr lang="en-US" b="1" dirty="0"/>
              <a:t>.</a:t>
            </a:r>
            <a:r>
              <a:rPr lang="en-US" dirty="0"/>
              <a:t/>
            </a:r>
            <a:br>
              <a:rPr lang="en-US" dirty="0"/>
            </a:br>
            <a:r>
              <a:rPr lang="en-US" dirty="0" err="1"/>
              <a:t>Indikator</a:t>
            </a:r>
            <a:r>
              <a:rPr lang="en-US" dirty="0"/>
              <a:t> </a:t>
            </a:r>
            <a:r>
              <a:rPr lang="en-US" dirty="0" err="1"/>
              <a:t>ini</a:t>
            </a:r>
            <a:r>
              <a:rPr lang="en-US" dirty="0"/>
              <a:t> </a:t>
            </a:r>
            <a:r>
              <a:rPr lang="en-US" dirty="0" err="1"/>
              <a:t>mengukur</a:t>
            </a:r>
            <a:r>
              <a:rPr lang="en-US" dirty="0"/>
              <a:t> </a:t>
            </a:r>
            <a:r>
              <a:rPr lang="en-US" dirty="0" err="1"/>
              <a:t>sejauh</a:t>
            </a:r>
            <a:r>
              <a:rPr lang="en-US" dirty="0"/>
              <a:t> </a:t>
            </a:r>
            <a:r>
              <a:rPr lang="en-US" dirty="0" err="1"/>
              <a:t>mana</a:t>
            </a:r>
            <a:r>
              <a:rPr lang="en-US" dirty="0"/>
              <a:t> </a:t>
            </a:r>
            <a:r>
              <a:rPr lang="en-US" dirty="0" err="1"/>
              <a:t>tingkat</a:t>
            </a:r>
            <a:r>
              <a:rPr lang="en-US" dirty="0"/>
              <a:t> </a:t>
            </a:r>
            <a:r>
              <a:rPr lang="en-US" dirty="0" err="1"/>
              <a:t>kematangan</a:t>
            </a:r>
            <a:r>
              <a:rPr lang="en-US" dirty="0"/>
              <a:t> </a:t>
            </a:r>
            <a:r>
              <a:rPr lang="en-US" dirty="0" err="1"/>
              <a:t>kota</a:t>
            </a:r>
            <a:r>
              <a:rPr lang="en-US" dirty="0"/>
              <a:t> (</a:t>
            </a:r>
            <a:r>
              <a:rPr lang="en-US" dirty="0" err="1"/>
              <a:t>pemerintah</a:t>
            </a:r>
            <a:r>
              <a:rPr lang="en-US" dirty="0"/>
              <a:t> </a:t>
            </a:r>
            <a:r>
              <a:rPr lang="en-US" dirty="0" err="1"/>
              <a:t>kota</a:t>
            </a:r>
            <a:r>
              <a:rPr lang="en-US" dirty="0"/>
              <a:t> </a:t>
            </a:r>
            <a:r>
              <a:rPr lang="en-US" dirty="0" err="1"/>
              <a:t>dan</a:t>
            </a:r>
            <a:r>
              <a:rPr lang="en-US" dirty="0"/>
              <a:t> stakeholders lain </a:t>
            </a:r>
            <a:r>
              <a:rPr lang="en-US" dirty="0" err="1"/>
              <a:t>nya</a:t>
            </a:r>
            <a:r>
              <a:rPr lang="en-US" dirty="0"/>
              <a:t>) </a:t>
            </a:r>
            <a:r>
              <a:rPr lang="en-US" dirty="0" err="1"/>
              <a:t>secara</a:t>
            </a:r>
            <a:r>
              <a:rPr lang="en-US" dirty="0"/>
              <a:t> </a:t>
            </a:r>
            <a:r>
              <a:rPr lang="en-US" dirty="0" err="1"/>
              <a:t>efektif</a:t>
            </a:r>
            <a:r>
              <a:rPr lang="en-US" dirty="0"/>
              <a:t>, </a:t>
            </a:r>
            <a:r>
              <a:rPr lang="en-US" dirty="0" err="1"/>
              <a:t>efisien</a:t>
            </a:r>
            <a:r>
              <a:rPr lang="en-US" dirty="0"/>
              <a:t>, </a:t>
            </a:r>
            <a:r>
              <a:rPr lang="en-US" dirty="0" err="1"/>
              <a:t>terintegrasi</a:t>
            </a:r>
            <a:r>
              <a:rPr lang="en-US" dirty="0"/>
              <a:t>, </a:t>
            </a:r>
            <a:r>
              <a:rPr lang="en-US" dirty="0" err="1"/>
              <a:t>berkelanjutan</a:t>
            </a:r>
            <a:r>
              <a:rPr lang="en-US" dirty="0"/>
              <a:t>, </a:t>
            </a:r>
            <a:r>
              <a:rPr lang="en-US" dirty="0" err="1"/>
              <a:t>dan</a:t>
            </a:r>
            <a:r>
              <a:rPr lang="en-US" dirty="0"/>
              <a:t> </a:t>
            </a:r>
            <a:r>
              <a:rPr lang="en-US" dirty="0" err="1"/>
              <a:t>terukur</a:t>
            </a:r>
            <a:r>
              <a:rPr lang="en-US" dirty="0"/>
              <a:t> </a:t>
            </a:r>
            <a:r>
              <a:rPr lang="en-US" dirty="0" err="1"/>
              <a:t>untuk</a:t>
            </a:r>
            <a:r>
              <a:rPr lang="en-US" dirty="0"/>
              <a:t> </a:t>
            </a:r>
            <a:r>
              <a:rPr lang="en-US" dirty="0" err="1"/>
              <a:t>menghasilkan</a:t>
            </a:r>
            <a:r>
              <a:rPr lang="en-US" dirty="0"/>
              <a:t> </a:t>
            </a:r>
            <a:r>
              <a:rPr lang="en-US" dirty="0" err="1"/>
              <a:t>layanan-layanan</a:t>
            </a:r>
            <a:r>
              <a:rPr lang="en-US" dirty="0"/>
              <a:t> yang </a:t>
            </a:r>
            <a:r>
              <a:rPr lang="en-US" dirty="0" err="1"/>
              <a:t>dapat</a:t>
            </a:r>
            <a:r>
              <a:rPr lang="en-US" dirty="0"/>
              <a:t> </a:t>
            </a:r>
            <a:r>
              <a:rPr lang="en-US" dirty="0" err="1"/>
              <a:t>meningkatkan</a:t>
            </a:r>
            <a:r>
              <a:rPr lang="en-US" dirty="0"/>
              <a:t> </a:t>
            </a:r>
            <a:r>
              <a:rPr lang="en-US" dirty="0" err="1"/>
              <a:t>kualitas</a:t>
            </a:r>
            <a:r>
              <a:rPr lang="en-US" dirty="0"/>
              <a:t> </a:t>
            </a:r>
            <a:r>
              <a:rPr lang="en-US" dirty="0" err="1"/>
              <a:t>hidup</a:t>
            </a:r>
            <a:r>
              <a:rPr lang="en-US" dirty="0"/>
              <a:t> </a:t>
            </a:r>
            <a:r>
              <a:rPr lang="en-US" dirty="0" err="1"/>
              <a:t>warga</a:t>
            </a:r>
            <a:r>
              <a:rPr lang="en-US" dirty="0"/>
              <a:t> </a:t>
            </a:r>
            <a:r>
              <a:rPr lang="en-US" dirty="0" err="1"/>
              <a:t>nya</a:t>
            </a:r>
            <a:r>
              <a:rPr lang="en-US"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918635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a:t>
            </a:r>
            <a:r>
              <a:rPr lang="en-US" dirty="0" err="1"/>
              <a:t>Pengukuran</a:t>
            </a:r>
            <a:r>
              <a:rPr lang="en-US" dirty="0"/>
              <a:t> Kota </a:t>
            </a:r>
            <a:r>
              <a:rPr lang="en-US" dirty="0" err="1"/>
              <a:t>Cerdas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1172449"/>
              </p:ext>
            </p:extLst>
          </p:nvPr>
        </p:nvGraphicFramePr>
        <p:xfrm>
          <a:off x="609600" y="1600201"/>
          <a:ext cx="10972800" cy="4421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Arrow: Curved Left 10"/>
          <p:cNvSpPr/>
          <p:nvPr/>
        </p:nvSpPr>
        <p:spPr>
          <a:xfrm rot="5400000">
            <a:off x="8828813" y="4224684"/>
            <a:ext cx="590342" cy="303163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8676237" y="5204674"/>
            <a:ext cx="1178271" cy="830997"/>
          </a:xfrm>
          <a:prstGeom prst="rect">
            <a:avLst/>
          </a:prstGeom>
          <a:noFill/>
        </p:spPr>
        <p:txBody>
          <a:bodyPr wrap="none" rtlCol="0">
            <a:spAutoFit/>
          </a:bodyPr>
          <a:lstStyle/>
          <a:p>
            <a:pPr algn="ctr"/>
            <a:r>
              <a:rPr lang="en-US" sz="1200" dirty="0" err="1">
                <a:latin typeface="Calibri Light" panose="020F0302020204030204" pitchFamily="34" charset="0"/>
              </a:rPr>
              <a:t>Apakah</a:t>
            </a:r>
            <a:r>
              <a:rPr lang="en-US" sz="1200" dirty="0">
                <a:latin typeface="Calibri Light" panose="020F0302020204030204" pitchFamily="34" charset="0"/>
              </a:rPr>
              <a:t> </a:t>
            </a:r>
            <a:r>
              <a:rPr lang="en-US" sz="1200" dirty="0" err="1">
                <a:latin typeface="Calibri Light" panose="020F0302020204030204" pitchFamily="34" charset="0"/>
              </a:rPr>
              <a:t>layanan</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efektif</a:t>
            </a:r>
            <a:r>
              <a:rPr lang="en-US" sz="1200" dirty="0">
                <a:latin typeface="Calibri Light" panose="020F0302020204030204" pitchFamily="34" charset="0"/>
              </a:rPr>
              <a:t> &amp; </a:t>
            </a:r>
            <a:r>
              <a:rPr lang="en-US" sz="1200" dirty="0" err="1">
                <a:latin typeface="Calibri Light" panose="020F0302020204030204" pitchFamily="34" charset="0"/>
              </a:rPr>
              <a:t>efisien</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meningkatkan</a:t>
            </a:r>
            <a:r>
              <a:rPr lang="en-US" sz="1200" dirty="0">
                <a:latin typeface="Calibri Light" panose="020F0302020204030204" pitchFamily="34" charset="0"/>
              </a:rPr>
              <a:t> </a:t>
            </a:r>
            <a:br>
              <a:rPr lang="en-US" sz="1200" dirty="0">
                <a:latin typeface="Calibri Light" panose="020F0302020204030204" pitchFamily="34" charset="0"/>
              </a:rPr>
            </a:br>
            <a:r>
              <a:rPr lang="en-US" sz="1200" dirty="0" err="1">
                <a:latin typeface="Calibri Light" panose="020F0302020204030204" pitchFamily="34" charset="0"/>
              </a:rPr>
              <a:t>kualitas</a:t>
            </a:r>
            <a:r>
              <a:rPr lang="en-US" sz="1200" dirty="0">
                <a:latin typeface="Calibri Light" panose="020F0302020204030204" pitchFamily="34" charset="0"/>
              </a:rPr>
              <a:t> </a:t>
            </a:r>
            <a:r>
              <a:rPr lang="en-US" sz="1200" dirty="0" err="1">
                <a:latin typeface="Calibri Light" panose="020F0302020204030204" pitchFamily="34" charset="0"/>
              </a:rPr>
              <a:t>hidup</a:t>
            </a:r>
            <a:endParaRPr lang="en-US" sz="1200" dirty="0">
              <a:latin typeface="Calibri Light" panose="020F0302020204030204" pitchFamily="34" charset="0"/>
            </a:endParaRPr>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20876" y="2555036"/>
            <a:ext cx="1306241" cy="1306241"/>
          </a:xfrm>
          <a:prstGeom prst="rect">
            <a:avLst/>
          </a:prstGeom>
        </p:spPr>
      </p:pic>
      <p:sp>
        <p:nvSpPr>
          <p:cNvPr id="7" name="Arrow: Curved Left 10"/>
          <p:cNvSpPr/>
          <p:nvPr/>
        </p:nvSpPr>
        <p:spPr>
          <a:xfrm rot="5400000">
            <a:off x="5372429" y="4279200"/>
            <a:ext cx="590342" cy="303163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5065869" y="5259190"/>
            <a:ext cx="1486240" cy="830997"/>
          </a:xfrm>
          <a:prstGeom prst="rect">
            <a:avLst/>
          </a:prstGeom>
          <a:noFill/>
        </p:spPr>
        <p:txBody>
          <a:bodyPr wrap="none" rtlCol="0">
            <a:spAutoFit/>
          </a:bodyPr>
          <a:lstStyle/>
          <a:p>
            <a:pPr algn="ctr"/>
            <a:r>
              <a:rPr lang="en-US" sz="1200" dirty="0" err="1">
                <a:latin typeface="Calibri Light" panose="020F0302020204030204" pitchFamily="34" charset="0"/>
              </a:rPr>
              <a:t>Apakah</a:t>
            </a:r>
            <a:r>
              <a:rPr lang="en-US" sz="1200" dirty="0">
                <a:latin typeface="Calibri Light" panose="020F0302020204030204" pitchFamily="34" charset="0"/>
              </a:rPr>
              <a:t> </a:t>
            </a:r>
            <a:r>
              <a:rPr lang="en-US" sz="1200" dirty="0" err="1">
                <a:latin typeface="Calibri Light" panose="020F0302020204030204" pitchFamily="34" charset="0"/>
              </a:rPr>
              <a:t>Manajemen</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efektif</a:t>
            </a:r>
            <a:r>
              <a:rPr lang="en-US" sz="1200" dirty="0">
                <a:latin typeface="Calibri Light" panose="020F0302020204030204" pitchFamily="34" charset="0"/>
              </a:rPr>
              <a:t> &amp; </a:t>
            </a:r>
            <a:r>
              <a:rPr lang="en-US" sz="1200" dirty="0" err="1">
                <a:latin typeface="Calibri Light" panose="020F0302020204030204" pitchFamily="34" charset="0"/>
              </a:rPr>
              <a:t>efisien</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menciptakan</a:t>
            </a:r>
            <a:r>
              <a:rPr lang="en-US" sz="1200" dirty="0">
                <a:latin typeface="Calibri Light" panose="020F0302020204030204" pitchFamily="34" charset="0"/>
              </a:rPr>
              <a:t> </a:t>
            </a:r>
            <a:r>
              <a:rPr lang="en-US" sz="1200" dirty="0" err="1">
                <a:latin typeface="Calibri Light" panose="020F0302020204030204" pitchFamily="34" charset="0"/>
              </a:rPr>
              <a:t>layanan</a:t>
            </a:r>
            <a:r>
              <a:rPr lang="en-US" sz="1200" dirty="0">
                <a:latin typeface="Calibri Light" panose="020F0302020204030204" pitchFamily="34" charset="0"/>
              </a:rPr>
              <a:t/>
            </a:r>
            <a:br>
              <a:rPr lang="en-US" sz="1200" dirty="0">
                <a:latin typeface="Calibri Light" panose="020F0302020204030204" pitchFamily="34" charset="0"/>
              </a:rPr>
            </a:br>
            <a:r>
              <a:rPr lang="en-US" sz="1200" dirty="0">
                <a:latin typeface="Calibri Light" panose="020F0302020204030204" pitchFamily="34" charset="0"/>
              </a:rPr>
              <a:t>yang </a:t>
            </a:r>
            <a:r>
              <a:rPr lang="en-US" sz="1200" dirty="0" err="1">
                <a:latin typeface="Calibri Light" panose="020F0302020204030204" pitchFamily="34" charset="0"/>
              </a:rPr>
              <a:t>berkualitas</a:t>
            </a:r>
            <a:r>
              <a:rPr lang="en-US" sz="1200" dirty="0">
                <a:latin typeface="Calibri Light" panose="020F0302020204030204" pitchFamily="34" charset="0"/>
              </a:rPr>
              <a:t>?</a:t>
            </a:r>
          </a:p>
        </p:txBody>
      </p:sp>
      <p:sp>
        <p:nvSpPr>
          <p:cNvPr id="9" name="Arrow: Curved Left 10"/>
          <p:cNvSpPr/>
          <p:nvPr/>
        </p:nvSpPr>
        <p:spPr>
          <a:xfrm rot="5400000">
            <a:off x="2197320" y="4680894"/>
            <a:ext cx="590342" cy="2730086"/>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514755" y="5386476"/>
            <a:ext cx="1963743" cy="830997"/>
          </a:xfrm>
          <a:prstGeom prst="rect">
            <a:avLst/>
          </a:prstGeom>
          <a:noFill/>
        </p:spPr>
        <p:txBody>
          <a:bodyPr wrap="none" rtlCol="0">
            <a:spAutoFit/>
          </a:bodyPr>
          <a:lstStyle/>
          <a:p>
            <a:pPr algn="ctr"/>
            <a:r>
              <a:rPr lang="en-US" sz="1200" dirty="0" err="1">
                <a:latin typeface="Calibri Light" panose="020F0302020204030204" pitchFamily="34" charset="0"/>
              </a:rPr>
              <a:t>Apakah</a:t>
            </a:r>
            <a:r>
              <a:rPr lang="en-US" sz="1200" dirty="0">
                <a:latin typeface="Calibri Light" panose="020F0302020204030204" pitchFamily="34" charset="0"/>
              </a:rPr>
              <a:t> </a:t>
            </a:r>
            <a:r>
              <a:rPr lang="en-US" sz="1200" dirty="0" err="1">
                <a:latin typeface="Calibri Light" panose="020F0302020204030204" pitchFamily="34" charset="0"/>
              </a:rPr>
              <a:t>seluruh</a:t>
            </a:r>
            <a:r>
              <a:rPr lang="en-US" sz="1200" dirty="0">
                <a:latin typeface="Calibri Light" panose="020F0302020204030204" pitchFamily="34" charset="0"/>
              </a:rPr>
              <a:t> </a:t>
            </a:r>
            <a:r>
              <a:rPr lang="en-US" sz="1200" dirty="0" err="1">
                <a:latin typeface="Calibri Light" panose="020F0302020204030204" pitchFamily="34" charset="0"/>
              </a:rPr>
              <a:t>sumber</a:t>
            </a:r>
            <a:r>
              <a:rPr lang="en-US" sz="1200" dirty="0">
                <a:latin typeface="Calibri Light" panose="020F0302020204030204" pitchFamily="34" charset="0"/>
              </a:rPr>
              <a:t> </a:t>
            </a:r>
            <a:r>
              <a:rPr lang="en-US" sz="1200" dirty="0" err="1">
                <a:latin typeface="Calibri Light" panose="020F0302020204030204" pitchFamily="34" charset="0"/>
              </a:rPr>
              <a:t>daya</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dan</a:t>
            </a:r>
            <a:r>
              <a:rPr lang="en-US" sz="1200" dirty="0">
                <a:latin typeface="Calibri Light" panose="020F0302020204030204" pitchFamily="34" charset="0"/>
              </a:rPr>
              <a:t> enabler </a:t>
            </a:r>
            <a:r>
              <a:rPr lang="en-US" sz="1200" dirty="0" err="1">
                <a:latin typeface="Calibri Light" panose="020F0302020204030204" pitchFamily="34" charset="0"/>
              </a:rPr>
              <a:t>sudah</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dimanfaatkan</a:t>
            </a:r>
            <a:r>
              <a:rPr lang="en-US" sz="1200" dirty="0">
                <a:latin typeface="Calibri Light" panose="020F0302020204030204" pitchFamily="34" charset="0"/>
              </a:rPr>
              <a:t/>
            </a:r>
            <a:br>
              <a:rPr lang="en-US" sz="1200" dirty="0">
                <a:latin typeface="Calibri Light" panose="020F0302020204030204" pitchFamily="34" charset="0"/>
              </a:rPr>
            </a:br>
            <a:r>
              <a:rPr lang="en-US" sz="1200" dirty="0" err="1">
                <a:latin typeface="Calibri Light" panose="020F0302020204030204" pitchFamily="34" charset="0"/>
              </a:rPr>
              <a:t>secara</a:t>
            </a:r>
            <a:r>
              <a:rPr lang="en-US" sz="1200" dirty="0">
                <a:latin typeface="Calibri Light" panose="020F0302020204030204" pitchFamily="34" charset="0"/>
              </a:rPr>
              <a:t> </a:t>
            </a:r>
            <a:r>
              <a:rPr lang="en-US" sz="1200" dirty="0" err="1">
                <a:latin typeface="Calibri Light" panose="020F0302020204030204" pitchFamily="34" charset="0"/>
              </a:rPr>
              <a:t>efektif</a:t>
            </a:r>
            <a:r>
              <a:rPr lang="en-US" sz="1200" dirty="0">
                <a:latin typeface="Calibri Light" panose="020F0302020204030204" pitchFamily="34" charset="0"/>
              </a:rPr>
              <a:t> </a:t>
            </a:r>
            <a:r>
              <a:rPr lang="en-US" sz="1200" dirty="0" err="1">
                <a:latin typeface="Calibri Light" panose="020F0302020204030204" pitchFamily="34" charset="0"/>
              </a:rPr>
              <a:t>dan</a:t>
            </a:r>
            <a:r>
              <a:rPr lang="en-US" sz="1200" dirty="0">
                <a:latin typeface="Calibri Light" panose="020F0302020204030204" pitchFamily="34" charset="0"/>
              </a:rPr>
              <a:t> </a:t>
            </a:r>
            <a:r>
              <a:rPr lang="en-US" sz="1200" dirty="0" err="1">
                <a:latin typeface="Calibri Light" panose="020F0302020204030204" pitchFamily="34" charset="0"/>
              </a:rPr>
              <a:t>efisien</a:t>
            </a:r>
            <a:r>
              <a:rPr lang="en-US" sz="1200" dirty="0">
                <a:latin typeface="Calibri Light" panose="020F0302020204030204" pitchFamily="34" charset="0"/>
              </a:rPr>
              <a:t>?</a:t>
            </a:r>
          </a:p>
        </p:txBody>
      </p:sp>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831825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Indikator</a:t>
            </a:r>
            <a:r>
              <a:rPr lang="en-US" dirty="0"/>
              <a:t> </a:t>
            </a:r>
            <a:r>
              <a:rPr lang="en-US" dirty="0" err="1"/>
              <a:t>Pengukuran</a:t>
            </a:r>
            <a:r>
              <a:rPr lang="en-US" dirty="0"/>
              <a:t> Kota </a:t>
            </a:r>
            <a:r>
              <a:rPr lang="en-US" dirty="0" err="1"/>
              <a:t>Cerdas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28555163"/>
              </p:ext>
            </p:extLst>
          </p:nvPr>
        </p:nvGraphicFramePr>
        <p:xfrm>
          <a:off x="609600" y="1196752"/>
          <a:ext cx="10972800" cy="4421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65307" y="2245215"/>
            <a:ext cx="1306241" cy="1306241"/>
          </a:xfrm>
          <a:prstGeom prst="rect">
            <a:avLst/>
          </a:prstGeom>
        </p:spPr>
      </p:pic>
      <p:sp>
        <p:nvSpPr>
          <p:cNvPr id="3" name="TextBox 2"/>
          <p:cNvSpPr txBox="1"/>
          <p:nvPr/>
        </p:nvSpPr>
        <p:spPr>
          <a:xfrm>
            <a:off x="407368" y="5172509"/>
            <a:ext cx="2683620" cy="954107"/>
          </a:xfrm>
          <a:prstGeom prst="rect">
            <a:avLst/>
          </a:prstGeom>
          <a:noFill/>
        </p:spPr>
        <p:txBody>
          <a:bodyPr wrap="none" rtlCol="0">
            <a:spAutoFit/>
          </a:bodyPr>
          <a:lstStyle/>
          <a:p>
            <a:pPr marL="342900" indent="-342900">
              <a:buAutoNum type="arabicPeriod"/>
            </a:pPr>
            <a:r>
              <a:rPr lang="en-US" sz="1400" dirty="0" err="1">
                <a:solidFill>
                  <a:srgbClr val="C00000"/>
                </a:solidFill>
                <a:latin typeface="Calibri Light" panose="020F0302020204030204" pitchFamily="34" charset="0"/>
              </a:rPr>
              <a:t>Daftar</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Sumber</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Daya</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Utama</a:t>
            </a:r>
            <a:endParaRPr lang="en-US" sz="1400" dirty="0">
              <a:solidFill>
                <a:srgbClr val="C00000"/>
              </a:solidFill>
              <a:latin typeface="Calibri Light" panose="020F0302020204030204" pitchFamily="34" charset="0"/>
            </a:endParaRPr>
          </a:p>
          <a:p>
            <a:pPr marL="342900" indent="-342900">
              <a:buAutoNum type="arabicPeriod"/>
            </a:pPr>
            <a:r>
              <a:rPr lang="en-US" sz="1400" dirty="0" err="1">
                <a:solidFill>
                  <a:srgbClr val="C00000"/>
                </a:solidFill>
                <a:latin typeface="Calibri Light" panose="020F0302020204030204" pitchFamily="34" charset="0"/>
              </a:rPr>
              <a:t>Utilisasi</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Sumber</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Daya</a:t>
            </a:r>
            <a:endParaRPr lang="en-US" sz="1400" dirty="0">
              <a:solidFill>
                <a:srgbClr val="C00000"/>
              </a:solidFill>
              <a:latin typeface="Calibri Light" panose="020F0302020204030204" pitchFamily="34" charset="0"/>
            </a:endParaRPr>
          </a:p>
          <a:p>
            <a:pPr marL="342900" indent="-342900">
              <a:buAutoNum type="arabicPeriod"/>
            </a:pPr>
            <a:r>
              <a:rPr lang="en-US" sz="1400" dirty="0" err="1">
                <a:solidFill>
                  <a:srgbClr val="C00000"/>
                </a:solidFill>
                <a:latin typeface="Calibri Light" panose="020F0302020204030204" pitchFamily="34" charset="0"/>
              </a:rPr>
              <a:t>Inisiatif</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Cerdas</a:t>
            </a:r>
            <a:r>
              <a:rPr lang="en-US" sz="1400" dirty="0">
                <a:solidFill>
                  <a:srgbClr val="C00000"/>
                </a:solidFill>
                <a:latin typeface="Calibri Light" panose="020F0302020204030204" pitchFamily="34" charset="0"/>
              </a:rPr>
              <a:t>/</a:t>
            </a:r>
            <a:r>
              <a:rPr lang="en-US" sz="1400" dirty="0" err="1">
                <a:solidFill>
                  <a:srgbClr val="C00000"/>
                </a:solidFill>
                <a:latin typeface="Calibri Light" panose="020F0302020204030204" pitchFamily="34" charset="0"/>
              </a:rPr>
              <a:t>Inovatif</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untuk</a:t>
            </a:r>
            <a:r>
              <a:rPr lang="en-US" sz="1400" dirty="0">
                <a:solidFill>
                  <a:srgbClr val="C00000"/>
                </a:solidFill>
                <a:latin typeface="Calibri Light" panose="020F0302020204030204" pitchFamily="34" charset="0"/>
              </a:rPr>
              <a:t>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pemanfaatan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Sumber</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Daya</a:t>
            </a:r>
            <a:endParaRPr lang="en-US" sz="1400" dirty="0">
              <a:solidFill>
                <a:srgbClr val="C00000"/>
              </a:solidFill>
              <a:latin typeface="Calibri Light" panose="020F0302020204030204" pitchFamily="34" charset="0"/>
            </a:endParaRPr>
          </a:p>
        </p:txBody>
      </p:sp>
      <p:sp>
        <p:nvSpPr>
          <p:cNvPr id="9" name="TextBox 8"/>
          <p:cNvSpPr txBox="1"/>
          <p:nvPr/>
        </p:nvSpPr>
        <p:spPr>
          <a:xfrm>
            <a:off x="3619118" y="4983369"/>
            <a:ext cx="2683620" cy="1815882"/>
          </a:xfrm>
          <a:prstGeom prst="rect">
            <a:avLst/>
          </a:prstGeom>
          <a:noFill/>
        </p:spPr>
        <p:txBody>
          <a:bodyPr wrap="none" rtlCol="0">
            <a:spAutoFit/>
          </a:bodyPr>
          <a:lstStyle/>
          <a:p>
            <a:pPr marL="342900" indent="-342900">
              <a:buFont typeface="+mj-lt"/>
              <a:buAutoNum type="arabicPeriod"/>
            </a:pPr>
            <a:r>
              <a:rPr lang="en-US" sz="1400" dirty="0" err="1">
                <a:solidFill>
                  <a:srgbClr val="C00000"/>
                </a:solidFill>
                <a:latin typeface="Calibri Light" panose="020F0302020204030204" pitchFamily="34" charset="0"/>
              </a:rPr>
              <a:t>Manajemen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Integrasi</a:t>
            </a:r>
            <a:r>
              <a:rPr lang="en-US" sz="1400" dirty="0">
                <a:solidFill>
                  <a:srgbClr val="C00000"/>
                </a:solidFill>
                <a:latin typeface="Calibri Light" panose="020F0302020204030204" pitchFamily="34" charset="0"/>
              </a:rPr>
              <a:t>,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dan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Keberlanjutan</a:t>
            </a:r>
            <a:endParaRPr lang="en-US" sz="1400" dirty="0">
              <a:solidFill>
                <a:srgbClr val="C00000"/>
              </a:solidFill>
              <a:latin typeface="Calibri Light" panose="020F0302020204030204" pitchFamily="34" charset="0"/>
            </a:endParaRPr>
          </a:p>
          <a:p>
            <a:pPr marL="342900" indent="-342900">
              <a:buAutoNum type="arabicPeriod"/>
            </a:pPr>
            <a:r>
              <a:rPr lang="en-US" sz="1400" dirty="0">
                <a:solidFill>
                  <a:srgbClr val="C00000"/>
                </a:solidFill>
                <a:latin typeface="Calibri Light" panose="020F0302020204030204" pitchFamily="34" charset="0"/>
              </a:rPr>
              <a:t>E-Government</a:t>
            </a:r>
          </a:p>
          <a:p>
            <a:pPr marL="342900" indent="-342900">
              <a:buAutoNum type="arabicPeriod"/>
            </a:pPr>
            <a:r>
              <a:rPr lang="en-US" sz="1400" dirty="0" err="1">
                <a:solidFill>
                  <a:srgbClr val="C00000"/>
                </a:solidFill>
                <a:latin typeface="Calibri Light" panose="020F0302020204030204" pitchFamily="34" charset="0"/>
              </a:rPr>
              <a:t>Strategi</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dan</a:t>
            </a:r>
            <a:r>
              <a:rPr lang="en-US" sz="1400" dirty="0">
                <a:solidFill>
                  <a:srgbClr val="C00000"/>
                </a:solidFill>
                <a:latin typeface="Calibri Light" panose="020F0302020204030204" pitchFamily="34" charset="0"/>
              </a:rPr>
              <a:t>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Rencana</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SmartCity</a:t>
            </a:r>
            <a:endParaRPr lang="en-US" sz="1400" dirty="0">
              <a:solidFill>
                <a:srgbClr val="C00000"/>
              </a:solidFill>
              <a:latin typeface="Calibri Light" panose="020F0302020204030204" pitchFamily="34" charset="0"/>
            </a:endParaRPr>
          </a:p>
          <a:p>
            <a:pPr marL="342900" indent="-342900">
              <a:buFontTx/>
              <a:buAutoNum type="arabicPeriod"/>
            </a:pPr>
            <a:r>
              <a:rPr lang="en-US" sz="1400" dirty="0" err="1">
                <a:solidFill>
                  <a:srgbClr val="C00000"/>
                </a:solidFill>
                <a:latin typeface="Calibri Light" panose="020F0302020204030204" pitchFamily="34" charset="0"/>
              </a:rPr>
              <a:t>Inisiatif</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Cerdas</a:t>
            </a:r>
            <a:r>
              <a:rPr lang="en-US" sz="1400" dirty="0">
                <a:solidFill>
                  <a:srgbClr val="C00000"/>
                </a:solidFill>
                <a:latin typeface="Calibri Light" panose="020F0302020204030204" pitchFamily="34" charset="0"/>
              </a:rPr>
              <a:t>/</a:t>
            </a:r>
            <a:r>
              <a:rPr lang="en-US" sz="1400" dirty="0" err="1">
                <a:solidFill>
                  <a:srgbClr val="C00000"/>
                </a:solidFill>
                <a:latin typeface="Calibri Light" panose="020F0302020204030204" pitchFamily="34" charset="0"/>
              </a:rPr>
              <a:t>Inovatif</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untuk</a:t>
            </a:r>
            <a:r>
              <a:rPr lang="en-US" sz="1400" dirty="0">
                <a:solidFill>
                  <a:srgbClr val="C00000"/>
                </a:solidFill>
                <a:latin typeface="Calibri Light" panose="020F0302020204030204" pitchFamily="34" charset="0"/>
              </a:rPr>
              <a:t>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pemanfaatan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Pengelolaan</a:t>
            </a:r>
            <a:endParaRPr lang="en-US" sz="1400" dirty="0">
              <a:solidFill>
                <a:srgbClr val="C00000"/>
              </a:solidFill>
              <a:latin typeface="Calibri Light" panose="020F0302020204030204" pitchFamily="34" charset="0"/>
            </a:endParaRPr>
          </a:p>
          <a:p>
            <a:pPr marL="342900" indent="-342900">
              <a:buAutoNum type="arabicPeriod"/>
            </a:pPr>
            <a:endParaRPr lang="en-US" sz="1400" dirty="0">
              <a:solidFill>
                <a:srgbClr val="C00000"/>
              </a:solidFill>
              <a:latin typeface="Calibri Light" panose="020F0302020204030204" pitchFamily="34" charset="0"/>
            </a:endParaRPr>
          </a:p>
        </p:txBody>
      </p:sp>
      <p:sp>
        <p:nvSpPr>
          <p:cNvPr id="10" name="TextBox 9"/>
          <p:cNvSpPr txBox="1"/>
          <p:nvPr/>
        </p:nvSpPr>
        <p:spPr>
          <a:xfrm>
            <a:off x="6312024" y="5169527"/>
            <a:ext cx="2794548" cy="738664"/>
          </a:xfrm>
          <a:prstGeom prst="rect">
            <a:avLst/>
          </a:prstGeom>
          <a:noFill/>
        </p:spPr>
        <p:txBody>
          <a:bodyPr wrap="none" rtlCol="0">
            <a:spAutoFit/>
          </a:bodyPr>
          <a:lstStyle/>
          <a:p>
            <a:pPr marL="342900" indent="-342900">
              <a:buAutoNum type="arabicPeriod"/>
            </a:pPr>
            <a:r>
              <a:rPr lang="en-US" sz="1400" dirty="0" err="1">
                <a:solidFill>
                  <a:srgbClr val="C00000"/>
                </a:solidFill>
                <a:latin typeface="Calibri Light" panose="020F0302020204030204" pitchFamily="34" charset="0"/>
              </a:rPr>
              <a:t>Layanan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Pemerintah</a:t>
            </a:r>
            <a:r>
              <a:rPr lang="en-US" sz="1400" dirty="0">
                <a:solidFill>
                  <a:srgbClr val="C00000"/>
                </a:solidFill>
                <a:latin typeface="Calibri Light" panose="020F0302020204030204" pitchFamily="34" charset="0"/>
              </a:rPr>
              <a:t> Kota</a:t>
            </a:r>
          </a:p>
          <a:p>
            <a:pPr marL="342900" indent="-342900">
              <a:buAutoNum type="arabicPeriod"/>
            </a:pPr>
            <a:r>
              <a:rPr lang="en-US" sz="1400" dirty="0" err="1">
                <a:solidFill>
                  <a:srgbClr val="C00000"/>
                </a:solidFill>
                <a:latin typeface="Calibri Light" panose="020F0302020204030204" pitchFamily="34" charset="0"/>
              </a:rPr>
              <a:t>Layanan</a:t>
            </a:r>
            <a:r>
              <a:rPr lang="en-US" sz="1400" dirty="0">
                <a:solidFill>
                  <a:srgbClr val="C00000"/>
                </a:solidFill>
                <a:latin typeface="Calibri Light" panose="020F0302020204030204" pitchFamily="34" charset="0"/>
              </a:rPr>
              <a:t> Kota (non-</a:t>
            </a:r>
            <a:r>
              <a:rPr lang="en-US" sz="1400" dirty="0" err="1">
                <a:solidFill>
                  <a:srgbClr val="C00000"/>
                </a:solidFill>
                <a:latin typeface="Calibri Light" panose="020F0302020204030204" pitchFamily="34" charset="0"/>
              </a:rPr>
              <a:t>Pemerintah</a:t>
            </a:r>
            <a:r>
              <a:rPr lang="en-US" sz="1400" dirty="0">
                <a:solidFill>
                  <a:srgbClr val="C00000"/>
                </a:solidFill>
                <a:latin typeface="Calibri Light" panose="020F0302020204030204" pitchFamily="34" charset="0"/>
              </a:rPr>
              <a:t>)</a:t>
            </a:r>
          </a:p>
          <a:p>
            <a:pPr marL="342900" indent="-342900">
              <a:buFontTx/>
              <a:buAutoNum type="arabicPeriod"/>
            </a:pPr>
            <a:r>
              <a:rPr lang="en-US" sz="1400" dirty="0" err="1">
                <a:solidFill>
                  <a:srgbClr val="C00000"/>
                </a:solidFill>
                <a:latin typeface="Calibri Light" panose="020F0302020204030204" pitchFamily="34" charset="0"/>
              </a:rPr>
              <a:t>Layanan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Cerdas</a:t>
            </a:r>
            <a:r>
              <a:rPr lang="en-US" sz="1400" dirty="0">
                <a:solidFill>
                  <a:srgbClr val="C00000"/>
                </a:solidFill>
                <a:latin typeface="Calibri Light" panose="020F0302020204030204" pitchFamily="34" charset="0"/>
              </a:rPr>
              <a:t> &amp; </a:t>
            </a:r>
            <a:r>
              <a:rPr lang="en-US" sz="1400" dirty="0" err="1">
                <a:solidFill>
                  <a:srgbClr val="C00000"/>
                </a:solidFill>
                <a:latin typeface="Calibri Light" panose="020F0302020204030204" pitchFamily="34" charset="0"/>
              </a:rPr>
              <a:t>Inovatif</a:t>
            </a:r>
            <a:endParaRPr lang="en-US" sz="1400" dirty="0">
              <a:solidFill>
                <a:srgbClr val="C00000"/>
              </a:solidFill>
              <a:latin typeface="Calibri Light" panose="020F0302020204030204" pitchFamily="34" charset="0"/>
            </a:endParaRPr>
          </a:p>
        </p:txBody>
      </p:sp>
      <p:sp>
        <p:nvSpPr>
          <p:cNvPr id="14" name="TextBox 13"/>
          <p:cNvSpPr txBox="1"/>
          <p:nvPr/>
        </p:nvSpPr>
        <p:spPr>
          <a:xfrm>
            <a:off x="9264352" y="4975502"/>
            <a:ext cx="2927648" cy="1384995"/>
          </a:xfrm>
          <a:prstGeom prst="rect">
            <a:avLst/>
          </a:prstGeom>
          <a:noFill/>
        </p:spPr>
        <p:txBody>
          <a:bodyPr wrap="square" rtlCol="0">
            <a:spAutoFit/>
          </a:bodyPr>
          <a:lstStyle/>
          <a:p>
            <a:pPr marL="342900" indent="-342900">
              <a:buAutoNum type="arabicPeriod"/>
            </a:pPr>
            <a:r>
              <a:rPr lang="en-US" sz="1400" dirty="0" err="1">
                <a:solidFill>
                  <a:srgbClr val="C00000"/>
                </a:solidFill>
                <a:latin typeface="Calibri Light" panose="020F0302020204030204" pitchFamily="34" charset="0"/>
              </a:rPr>
              <a:t>Indeks</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Kualitas</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Hidup</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dan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indeks</a:t>
            </a:r>
            <a:r>
              <a:rPr lang="en-US" sz="1400" dirty="0">
                <a:solidFill>
                  <a:srgbClr val="C00000"/>
                </a:solidFill>
                <a:latin typeface="Calibri Light" panose="020F0302020204030204" pitchFamily="34" charset="0"/>
              </a:rPr>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pendukung</a:t>
            </a:r>
            <a:r>
              <a:rPr lang="en-US" sz="1400" dirty="0">
                <a:solidFill>
                  <a:srgbClr val="C00000"/>
                </a:solidFill>
                <a:latin typeface="Calibri Light" panose="020F0302020204030204" pitchFamily="34" charset="0"/>
              </a:rPr>
              <a:t> lain </a:t>
            </a:r>
            <a:r>
              <a:rPr lang="en-US" sz="1400" dirty="0" err="1">
                <a:solidFill>
                  <a:srgbClr val="C00000"/>
                </a:solidFill>
                <a:latin typeface="Calibri Light" panose="020F0302020204030204" pitchFamily="34" charset="0"/>
              </a:rPr>
              <a:t>nya</a:t>
            </a:r>
            <a:endParaRPr lang="en-US" sz="1400" dirty="0">
              <a:solidFill>
                <a:srgbClr val="C00000"/>
              </a:solidFill>
              <a:latin typeface="Calibri Light" panose="020F0302020204030204" pitchFamily="34" charset="0"/>
            </a:endParaRPr>
          </a:p>
          <a:p>
            <a:pPr marL="342900" indent="-342900">
              <a:buAutoNum type="arabicPeriod"/>
            </a:pPr>
            <a:r>
              <a:rPr lang="en-US" sz="1400" dirty="0" err="1">
                <a:solidFill>
                  <a:srgbClr val="C00000"/>
                </a:solidFill>
                <a:latin typeface="Calibri Light" panose="020F0302020204030204" pitchFamily="34" charset="0"/>
              </a:rPr>
              <a:t>Persepsi</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Masyarakat</a:t>
            </a:r>
            <a:r>
              <a:rPr lang="en-US" sz="1400" dirty="0">
                <a:solidFill>
                  <a:srgbClr val="C00000"/>
                </a:solidFill>
                <a:latin typeface="Calibri Light" panose="020F0302020204030204" pitchFamily="34" charset="0"/>
              </a:rPr>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terhadap</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Layanan</a:t>
            </a:r>
            <a:r>
              <a:rPr lang="en-US" sz="1400" dirty="0">
                <a:solidFill>
                  <a:srgbClr val="C00000"/>
                </a:solidFill>
                <a:latin typeface="Calibri Light" panose="020F0302020204030204" pitchFamily="34" charset="0"/>
              </a:rPr>
              <a:t> Kota</a:t>
            </a:r>
          </a:p>
          <a:p>
            <a:pPr marL="342900" indent="-342900">
              <a:buFontTx/>
              <a:buAutoNum type="arabicPeriod"/>
            </a:pPr>
            <a:r>
              <a:rPr lang="en-US" sz="1400" dirty="0" err="1">
                <a:solidFill>
                  <a:srgbClr val="C00000"/>
                </a:solidFill>
                <a:latin typeface="Calibri Light" panose="020F0302020204030204" pitchFamily="34" charset="0"/>
              </a:rPr>
              <a:t>Penilaian</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khusus</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untuk</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masalah</a:t>
            </a:r>
            <a:r>
              <a:rPr lang="en-US" sz="1400" dirty="0">
                <a:solidFill>
                  <a:srgbClr val="C00000"/>
                </a:solidFill>
                <a:latin typeface="Calibri Light" panose="020F0302020204030204" pitchFamily="34" charset="0"/>
              </a:rPr>
              <a:t/>
            </a:r>
            <a:br>
              <a:rPr lang="en-US" sz="1400" dirty="0">
                <a:solidFill>
                  <a:srgbClr val="C00000"/>
                </a:solidFill>
                <a:latin typeface="Calibri Light" panose="020F0302020204030204" pitchFamily="34" charset="0"/>
              </a:rPr>
            </a:br>
            <a:r>
              <a:rPr lang="en-US" sz="1400" dirty="0" err="1">
                <a:solidFill>
                  <a:srgbClr val="C00000"/>
                </a:solidFill>
                <a:latin typeface="Calibri Light" panose="020F0302020204030204" pitchFamily="34" charset="0"/>
              </a:rPr>
              <a:t>umum</a:t>
            </a:r>
            <a:r>
              <a:rPr lang="en-US" sz="1400" dirty="0">
                <a:solidFill>
                  <a:srgbClr val="C00000"/>
                </a:solidFill>
                <a:latin typeface="Calibri Light" panose="020F0302020204030204" pitchFamily="34" charset="0"/>
              </a:rPr>
              <a:t> </a:t>
            </a:r>
            <a:r>
              <a:rPr lang="en-US" sz="1400" dirty="0" err="1">
                <a:solidFill>
                  <a:srgbClr val="C00000"/>
                </a:solidFill>
                <a:latin typeface="Calibri Light" panose="020F0302020204030204" pitchFamily="34" charset="0"/>
              </a:rPr>
              <a:t>perkotaan</a:t>
            </a:r>
            <a:r>
              <a:rPr lang="en-US" sz="1400" dirty="0">
                <a:solidFill>
                  <a:srgbClr val="C00000"/>
                </a:solidFill>
                <a:latin typeface="Calibri Light" panose="020F0302020204030204" pitchFamily="34" charset="0"/>
              </a:rPr>
              <a:t> di Indonesia </a:t>
            </a:r>
          </a:p>
        </p:txBody>
      </p:sp>
      <p:sp>
        <p:nvSpPr>
          <p:cNvPr id="4" name="TextBox 3"/>
          <p:cNvSpPr txBox="1"/>
          <p:nvPr/>
        </p:nvSpPr>
        <p:spPr>
          <a:xfrm>
            <a:off x="9925438" y="1526746"/>
            <a:ext cx="1246110" cy="369332"/>
          </a:xfrm>
          <a:prstGeom prst="rect">
            <a:avLst/>
          </a:prstGeom>
          <a:noFill/>
        </p:spPr>
        <p:txBody>
          <a:bodyPr wrap="none" rtlCol="0">
            <a:spAutoFit/>
          </a:bodyPr>
          <a:lstStyle/>
          <a:p>
            <a:r>
              <a:rPr lang="en-US" dirty="0" err="1">
                <a:latin typeface="Franklin Gothic Demi Cond" pitchFamily="34" charset="0"/>
              </a:rPr>
              <a:t>Pengukuran</a:t>
            </a:r>
            <a:endParaRPr lang="en-US" dirty="0">
              <a:latin typeface="Franklin Gothic Demi Cond" pitchFamily="34"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400512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Penilaian</a:t>
            </a:r>
            <a:r>
              <a:rPr lang="en-US" dirty="0"/>
              <a:t> Kota </a:t>
            </a:r>
            <a:r>
              <a:rPr lang="en-US" dirty="0" err="1"/>
              <a:t>Cerdas</a:t>
            </a:r>
            <a:endParaRPr lang="en-US" dirty="0"/>
          </a:p>
        </p:txBody>
      </p:sp>
      <p:sp>
        <p:nvSpPr>
          <p:cNvPr id="5" name="TextBox 4"/>
          <p:cNvSpPr txBox="1"/>
          <p:nvPr/>
        </p:nvSpPr>
        <p:spPr>
          <a:xfrm>
            <a:off x="578735" y="3117599"/>
            <a:ext cx="2496709" cy="738664"/>
          </a:xfrm>
          <a:prstGeom prst="rect">
            <a:avLst/>
          </a:prstGeom>
          <a:noFill/>
        </p:spPr>
        <p:txBody>
          <a:bodyPr wrap="none" rtlCol="0">
            <a:spAutoFit/>
          </a:bodyPr>
          <a:lstStyle/>
          <a:p>
            <a:r>
              <a:rPr lang="en-US" sz="1400" b="1" dirty="0">
                <a:latin typeface="Calibri Light" panose="020F0302020204030204" pitchFamily="34" charset="0"/>
              </a:rPr>
              <a:t>A. </a:t>
            </a:r>
            <a:r>
              <a:rPr lang="en-US" sz="1400" b="1" dirty="0" err="1">
                <a:latin typeface="Calibri Light" panose="020F0302020204030204" pitchFamily="34" charset="0"/>
              </a:rPr>
              <a:t>Sumber</a:t>
            </a:r>
            <a:r>
              <a:rPr lang="en-US" sz="1400" b="1" dirty="0">
                <a:latin typeface="Calibri Light" panose="020F0302020204030204" pitchFamily="34" charset="0"/>
              </a:rPr>
              <a:t> </a:t>
            </a:r>
            <a:r>
              <a:rPr lang="en-US" sz="1400" b="1" dirty="0" err="1">
                <a:latin typeface="Calibri Light" panose="020F0302020204030204" pitchFamily="34" charset="0"/>
              </a:rPr>
              <a:t>Daya</a:t>
            </a:r>
            <a:endParaRPr lang="en-US" sz="1400" b="1" dirty="0">
              <a:latin typeface="Calibri Light" panose="020F0302020204030204" pitchFamily="34" charset="0"/>
            </a:endParaRPr>
          </a:p>
          <a:p>
            <a:pPr marL="342900" indent="-342900">
              <a:buAutoNum type="arabicPeriod"/>
            </a:pPr>
            <a:r>
              <a:rPr lang="en-US" sz="1400" dirty="0" err="1">
                <a:latin typeface="Calibri Light" panose="020F0302020204030204" pitchFamily="34" charset="0"/>
              </a:rPr>
              <a:t>Daftar</a:t>
            </a:r>
            <a:r>
              <a:rPr lang="en-US" sz="1400" dirty="0">
                <a:latin typeface="Calibri Light" panose="020F0302020204030204" pitchFamily="34" charset="0"/>
              </a:rPr>
              <a:t> </a:t>
            </a:r>
            <a:r>
              <a:rPr lang="en-US" sz="1400" dirty="0" err="1">
                <a:latin typeface="Calibri Light" panose="020F0302020204030204" pitchFamily="34" charset="0"/>
              </a:rPr>
              <a:t>Sumber</a:t>
            </a:r>
            <a:r>
              <a:rPr lang="en-US" sz="1400" dirty="0">
                <a:latin typeface="Calibri Light" panose="020F0302020204030204" pitchFamily="34" charset="0"/>
              </a:rPr>
              <a:t> </a:t>
            </a:r>
            <a:r>
              <a:rPr lang="en-US" sz="1400" dirty="0" err="1">
                <a:latin typeface="Calibri Light" panose="020F0302020204030204" pitchFamily="34" charset="0"/>
              </a:rPr>
              <a:t>Daya</a:t>
            </a:r>
            <a:r>
              <a:rPr lang="en-US" sz="1400" dirty="0">
                <a:latin typeface="Calibri Light" panose="020F0302020204030204" pitchFamily="34" charset="0"/>
              </a:rPr>
              <a:t> </a:t>
            </a:r>
            <a:r>
              <a:rPr lang="en-US" sz="1400" dirty="0" err="1">
                <a:latin typeface="Calibri Light" panose="020F0302020204030204" pitchFamily="34" charset="0"/>
              </a:rPr>
              <a:t>Utama</a:t>
            </a:r>
            <a:endParaRPr lang="en-US" sz="1400" dirty="0">
              <a:latin typeface="Calibri Light" panose="020F0302020204030204" pitchFamily="34" charset="0"/>
            </a:endParaRPr>
          </a:p>
          <a:p>
            <a:pPr marL="342900" indent="-342900">
              <a:buAutoNum type="arabicPeriod"/>
            </a:pPr>
            <a:r>
              <a:rPr lang="en-US" sz="1400" dirty="0" err="1">
                <a:latin typeface="Calibri Light" panose="020F0302020204030204" pitchFamily="34" charset="0"/>
              </a:rPr>
              <a:t>Utilisasi</a:t>
            </a:r>
            <a:r>
              <a:rPr lang="en-US" sz="1400" dirty="0">
                <a:latin typeface="Calibri Light" panose="020F0302020204030204" pitchFamily="34" charset="0"/>
              </a:rPr>
              <a:t> </a:t>
            </a:r>
            <a:r>
              <a:rPr lang="en-US" sz="1400" dirty="0" err="1">
                <a:latin typeface="Calibri Light" panose="020F0302020204030204" pitchFamily="34" charset="0"/>
              </a:rPr>
              <a:t>Sumber</a:t>
            </a:r>
            <a:r>
              <a:rPr lang="en-US" sz="1400" dirty="0">
                <a:latin typeface="Calibri Light" panose="020F0302020204030204" pitchFamily="34" charset="0"/>
              </a:rPr>
              <a:t> </a:t>
            </a:r>
            <a:r>
              <a:rPr lang="en-US" sz="1400" dirty="0" err="1">
                <a:latin typeface="Calibri Light" panose="020F0302020204030204" pitchFamily="34" charset="0"/>
              </a:rPr>
              <a:t>Daya</a:t>
            </a:r>
            <a:endParaRPr lang="en-US" sz="1400" dirty="0">
              <a:latin typeface="Calibri Light" panose="020F0302020204030204" pitchFamily="34" charset="0"/>
            </a:endParaRPr>
          </a:p>
        </p:txBody>
      </p:sp>
      <p:sp>
        <p:nvSpPr>
          <p:cNvPr id="6" name="TextBox 5"/>
          <p:cNvSpPr txBox="1"/>
          <p:nvPr/>
        </p:nvSpPr>
        <p:spPr>
          <a:xfrm>
            <a:off x="3289944" y="2164934"/>
            <a:ext cx="2728055" cy="1600438"/>
          </a:xfrm>
          <a:prstGeom prst="rect">
            <a:avLst/>
          </a:prstGeom>
          <a:noFill/>
        </p:spPr>
        <p:txBody>
          <a:bodyPr wrap="none" rtlCol="0">
            <a:spAutoFit/>
          </a:bodyPr>
          <a:lstStyle/>
          <a:p>
            <a:r>
              <a:rPr lang="en-US" sz="1400" b="1" dirty="0">
                <a:latin typeface="Calibri Light" panose="020F0302020204030204" pitchFamily="34" charset="0"/>
              </a:rPr>
              <a:t>B. </a:t>
            </a:r>
            <a:r>
              <a:rPr lang="en-US" sz="1400" b="1" dirty="0" err="1">
                <a:latin typeface="Calibri Light" panose="020F0302020204030204" pitchFamily="34" charset="0"/>
              </a:rPr>
              <a:t>Pengembangan</a:t>
            </a:r>
            <a:r>
              <a:rPr lang="en-US" sz="1400" b="1" dirty="0">
                <a:latin typeface="Calibri Light" panose="020F0302020204030204" pitchFamily="34" charset="0"/>
              </a:rPr>
              <a:t> </a:t>
            </a:r>
            <a:r>
              <a:rPr lang="en-US" sz="1400" b="1" dirty="0" err="1">
                <a:latin typeface="Calibri Light" panose="020F0302020204030204" pitchFamily="34" charset="0"/>
              </a:rPr>
              <a:t>dan</a:t>
            </a:r>
            <a:r>
              <a:rPr lang="en-US" sz="1400" b="1" dirty="0">
                <a:latin typeface="Calibri Light" panose="020F0302020204030204" pitchFamily="34" charset="0"/>
              </a:rPr>
              <a:t> </a:t>
            </a:r>
            <a:br>
              <a:rPr lang="en-US" sz="1400" b="1" dirty="0">
                <a:latin typeface="Calibri Light" panose="020F0302020204030204" pitchFamily="34" charset="0"/>
              </a:rPr>
            </a:br>
            <a:r>
              <a:rPr lang="en-US" sz="1400" b="1" dirty="0" err="1">
                <a:latin typeface="Calibri Light" panose="020F0302020204030204" pitchFamily="34" charset="0"/>
              </a:rPr>
              <a:t>Pengelolaan</a:t>
            </a:r>
            <a:r>
              <a:rPr lang="en-US" sz="1400" b="1" dirty="0">
                <a:latin typeface="Calibri Light" panose="020F0302020204030204" pitchFamily="34" charset="0"/>
              </a:rPr>
              <a:t> Kota</a:t>
            </a:r>
          </a:p>
          <a:p>
            <a:pPr marL="342900" indent="-342900">
              <a:buAutoNum type="arabicPeriod"/>
            </a:pPr>
            <a:r>
              <a:rPr lang="en-US" sz="1400" dirty="0" err="1">
                <a:latin typeface="Calibri Light" panose="020F0302020204030204" pitchFamily="34" charset="0"/>
              </a:rPr>
              <a:t>Manajemen</a:t>
            </a:r>
            <a:r>
              <a:rPr lang="en-US" sz="1400" dirty="0">
                <a:latin typeface="Calibri Light" panose="020F0302020204030204" pitchFamily="34" charset="0"/>
              </a:rPr>
              <a:t> (PDCA), </a:t>
            </a:r>
            <a:r>
              <a:rPr lang="en-US" sz="1400" dirty="0" err="1">
                <a:latin typeface="Calibri Light" panose="020F0302020204030204" pitchFamily="34" charset="0"/>
              </a:rPr>
              <a:t>Integrasi</a:t>
            </a:r>
            <a:r>
              <a:rPr lang="en-US" sz="1400" dirty="0">
                <a:latin typeface="Calibri Light" panose="020F0302020204030204" pitchFamily="34" charset="0"/>
              </a:rPr>
              <a:t>, </a:t>
            </a:r>
            <a:br>
              <a:rPr lang="en-US" sz="1400" dirty="0">
                <a:latin typeface="Calibri Light" panose="020F0302020204030204" pitchFamily="34" charset="0"/>
              </a:rPr>
            </a:br>
            <a:r>
              <a:rPr lang="en-US" sz="1400" dirty="0" err="1">
                <a:latin typeface="Calibri Light" panose="020F0302020204030204" pitchFamily="34" charset="0"/>
              </a:rPr>
              <a:t>dan</a:t>
            </a:r>
            <a:r>
              <a:rPr lang="en-US" sz="1400" dirty="0">
                <a:latin typeface="Calibri Light" panose="020F0302020204030204" pitchFamily="34" charset="0"/>
              </a:rPr>
              <a:t> </a:t>
            </a:r>
            <a:r>
              <a:rPr lang="en-US" sz="1400" dirty="0" err="1">
                <a:latin typeface="Calibri Light" panose="020F0302020204030204" pitchFamily="34" charset="0"/>
              </a:rPr>
              <a:t>Keberlanjutan</a:t>
            </a:r>
            <a:endParaRPr lang="en-US" sz="1400" dirty="0">
              <a:latin typeface="Calibri Light" panose="020F0302020204030204" pitchFamily="34" charset="0"/>
            </a:endParaRPr>
          </a:p>
          <a:p>
            <a:pPr marL="342900" indent="-342900">
              <a:buAutoNum type="arabicPeriod"/>
            </a:pPr>
            <a:r>
              <a:rPr lang="en-US" sz="1400" dirty="0">
                <a:latin typeface="Calibri Light" panose="020F0302020204030204" pitchFamily="34" charset="0"/>
              </a:rPr>
              <a:t>E-Government</a:t>
            </a:r>
          </a:p>
          <a:p>
            <a:pPr marL="342900" indent="-342900">
              <a:buAutoNum type="arabicPeriod"/>
            </a:pPr>
            <a:r>
              <a:rPr lang="en-US" sz="1400" dirty="0" err="1">
                <a:latin typeface="Calibri Light" panose="020F0302020204030204" pitchFamily="34" charset="0"/>
              </a:rPr>
              <a:t>Strategi</a:t>
            </a:r>
            <a:r>
              <a:rPr lang="en-US" sz="1400" dirty="0">
                <a:latin typeface="Calibri Light" panose="020F0302020204030204" pitchFamily="34" charset="0"/>
              </a:rPr>
              <a:t> </a:t>
            </a:r>
            <a:r>
              <a:rPr lang="en-US" sz="1400" dirty="0" err="1">
                <a:latin typeface="Calibri Light" panose="020F0302020204030204" pitchFamily="34" charset="0"/>
              </a:rPr>
              <a:t>dan</a:t>
            </a:r>
            <a:r>
              <a:rPr lang="en-US" sz="1400" dirty="0">
                <a:latin typeface="Calibri Light" panose="020F0302020204030204" pitchFamily="34" charset="0"/>
              </a:rPr>
              <a:t> </a:t>
            </a:r>
            <a:br>
              <a:rPr lang="en-US" sz="1400" dirty="0">
                <a:latin typeface="Calibri Light" panose="020F0302020204030204" pitchFamily="34" charset="0"/>
              </a:rPr>
            </a:br>
            <a:r>
              <a:rPr lang="en-US" sz="1400" dirty="0" err="1">
                <a:latin typeface="Calibri Light" panose="020F0302020204030204" pitchFamily="34" charset="0"/>
              </a:rPr>
              <a:t>Rencana</a:t>
            </a:r>
            <a:r>
              <a:rPr lang="en-US" sz="1400" dirty="0">
                <a:latin typeface="Calibri Light" panose="020F0302020204030204" pitchFamily="34" charset="0"/>
              </a:rPr>
              <a:t> </a:t>
            </a:r>
            <a:r>
              <a:rPr lang="en-US" sz="1400" dirty="0" err="1">
                <a:latin typeface="Calibri Light" panose="020F0302020204030204" pitchFamily="34" charset="0"/>
              </a:rPr>
              <a:t>SmartCity</a:t>
            </a:r>
            <a:endParaRPr lang="en-US" sz="1400" dirty="0">
              <a:latin typeface="Calibri Light" panose="020F0302020204030204" pitchFamily="34" charset="0"/>
            </a:endParaRPr>
          </a:p>
        </p:txBody>
      </p:sp>
      <p:sp>
        <p:nvSpPr>
          <p:cNvPr id="7" name="TextBox 6"/>
          <p:cNvSpPr txBox="1"/>
          <p:nvPr/>
        </p:nvSpPr>
        <p:spPr>
          <a:xfrm>
            <a:off x="6168008" y="2838399"/>
            <a:ext cx="2794548" cy="954107"/>
          </a:xfrm>
          <a:prstGeom prst="rect">
            <a:avLst/>
          </a:prstGeom>
          <a:noFill/>
        </p:spPr>
        <p:txBody>
          <a:bodyPr wrap="none" rtlCol="0">
            <a:spAutoFit/>
          </a:bodyPr>
          <a:lstStyle/>
          <a:p>
            <a:r>
              <a:rPr lang="en-US" sz="1400" b="1" dirty="0">
                <a:latin typeface="Calibri Light" panose="020F0302020204030204" pitchFamily="34" charset="0"/>
              </a:rPr>
              <a:t>C. </a:t>
            </a:r>
            <a:r>
              <a:rPr lang="en-US" sz="1400" b="1" dirty="0" err="1">
                <a:latin typeface="Calibri Light" panose="020F0302020204030204" pitchFamily="34" charset="0"/>
              </a:rPr>
              <a:t>Layanan</a:t>
            </a:r>
            <a:r>
              <a:rPr lang="en-US" sz="1400" b="1" dirty="0">
                <a:latin typeface="Calibri Light" panose="020F0302020204030204" pitchFamily="34" charset="0"/>
              </a:rPr>
              <a:t> Kota </a:t>
            </a:r>
            <a:r>
              <a:rPr lang="en-US" sz="1400" b="1" dirty="0" err="1">
                <a:latin typeface="Calibri Light" panose="020F0302020204030204" pitchFamily="34" charset="0"/>
              </a:rPr>
              <a:t>dan</a:t>
            </a:r>
            <a:r>
              <a:rPr lang="en-US" sz="1400" b="1" dirty="0">
                <a:latin typeface="Calibri Light" panose="020F0302020204030204" pitchFamily="34" charset="0"/>
              </a:rPr>
              <a:t> </a:t>
            </a:r>
            <a:r>
              <a:rPr lang="en-US" sz="1400" b="1" dirty="0" err="1">
                <a:latin typeface="Calibri Light" panose="020F0302020204030204" pitchFamily="34" charset="0"/>
              </a:rPr>
              <a:t>Kualitas</a:t>
            </a:r>
            <a:r>
              <a:rPr lang="en-US" sz="1400" b="1" dirty="0">
                <a:latin typeface="Calibri Light" panose="020F0302020204030204" pitchFamily="34" charset="0"/>
              </a:rPr>
              <a:t> </a:t>
            </a:r>
            <a:r>
              <a:rPr lang="en-US" sz="1400" b="1" dirty="0" err="1">
                <a:latin typeface="Calibri Light" panose="020F0302020204030204" pitchFamily="34" charset="0"/>
              </a:rPr>
              <a:t>Hidup</a:t>
            </a:r>
            <a:endParaRPr lang="en-US" sz="1400" b="1" dirty="0">
              <a:latin typeface="Calibri Light" panose="020F0302020204030204" pitchFamily="34" charset="0"/>
            </a:endParaRPr>
          </a:p>
          <a:p>
            <a:pPr marL="342900" indent="-342900">
              <a:buAutoNum type="arabicPeriod"/>
            </a:pPr>
            <a:r>
              <a:rPr lang="en-US" sz="1400" dirty="0" err="1">
                <a:latin typeface="Calibri Light" panose="020F0302020204030204" pitchFamily="34" charset="0"/>
              </a:rPr>
              <a:t>Layanan</a:t>
            </a:r>
            <a:r>
              <a:rPr lang="en-US" sz="1400" dirty="0">
                <a:latin typeface="Calibri Light" panose="020F0302020204030204" pitchFamily="34" charset="0"/>
              </a:rPr>
              <a:t> </a:t>
            </a:r>
            <a:r>
              <a:rPr lang="en-US" sz="1400" dirty="0" err="1">
                <a:latin typeface="Calibri Light" panose="020F0302020204030204" pitchFamily="34" charset="0"/>
              </a:rPr>
              <a:t>Pemerintah</a:t>
            </a:r>
            <a:r>
              <a:rPr lang="en-US" sz="1400" dirty="0">
                <a:latin typeface="Calibri Light" panose="020F0302020204030204" pitchFamily="34" charset="0"/>
              </a:rPr>
              <a:t> Kota</a:t>
            </a:r>
          </a:p>
          <a:p>
            <a:pPr marL="342900" indent="-342900">
              <a:buAutoNum type="arabicPeriod"/>
            </a:pPr>
            <a:r>
              <a:rPr lang="en-US" sz="1400" dirty="0" err="1">
                <a:latin typeface="Calibri Light" panose="020F0302020204030204" pitchFamily="34" charset="0"/>
              </a:rPr>
              <a:t>Layanan</a:t>
            </a:r>
            <a:r>
              <a:rPr lang="en-US" sz="1400" dirty="0">
                <a:latin typeface="Calibri Light" panose="020F0302020204030204" pitchFamily="34" charset="0"/>
              </a:rPr>
              <a:t> Kota (non-</a:t>
            </a:r>
            <a:r>
              <a:rPr lang="en-US" sz="1400" dirty="0" err="1">
                <a:latin typeface="Calibri Light" panose="020F0302020204030204" pitchFamily="34" charset="0"/>
              </a:rPr>
              <a:t>Pemerintah</a:t>
            </a:r>
            <a:r>
              <a:rPr lang="en-US" sz="1400" dirty="0">
                <a:latin typeface="Calibri Light" panose="020F0302020204030204" pitchFamily="34" charset="0"/>
              </a:rPr>
              <a:t>)</a:t>
            </a:r>
          </a:p>
          <a:p>
            <a:pPr marL="342900" indent="-342900">
              <a:buAutoNum type="arabicPeriod"/>
            </a:pPr>
            <a:r>
              <a:rPr lang="en-US" sz="1400" dirty="0" err="1">
                <a:latin typeface="Calibri Light" panose="020F0302020204030204" pitchFamily="34" charset="0"/>
              </a:rPr>
              <a:t>Layanan</a:t>
            </a:r>
            <a:r>
              <a:rPr lang="en-US" sz="1400" dirty="0">
                <a:latin typeface="Calibri Light" panose="020F0302020204030204" pitchFamily="34" charset="0"/>
              </a:rPr>
              <a:t> </a:t>
            </a:r>
            <a:r>
              <a:rPr lang="en-US" sz="1400" dirty="0" err="1">
                <a:latin typeface="Calibri Light" panose="020F0302020204030204" pitchFamily="34" charset="0"/>
              </a:rPr>
              <a:t>Cerdas</a:t>
            </a:r>
            <a:r>
              <a:rPr lang="en-US" sz="1400" dirty="0">
                <a:latin typeface="Calibri Light" panose="020F0302020204030204" pitchFamily="34" charset="0"/>
              </a:rPr>
              <a:t> &amp; </a:t>
            </a:r>
            <a:r>
              <a:rPr lang="en-US" sz="1400" dirty="0" err="1">
                <a:latin typeface="Calibri Light" panose="020F0302020204030204" pitchFamily="34" charset="0"/>
              </a:rPr>
              <a:t>Inovatif</a:t>
            </a:r>
            <a:endParaRPr lang="en-US" sz="1400" dirty="0">
              <a:latin typeface="Calibri Light" panose="020F0302020204030204" pitchFamily="34" charset="0"/>
            </a:endParaRPr>
          </a:p>
        </p:txBody>
      </p:sp>
      <p:sp>
        <p:nvSpPr>
          <p:cNvPr id="8" name="TextBox 7"/>
          <p:cNvSpPr txBox="1"/>
          <p:nvPr/>
        </p:nvSpPr>
        <p:spPr>
          <a:xfrm>
            <a:off x="9322304" y="1949490"/>
            <a:ext cx="2869696" cy="1815882"/>
          </a:xfrm>
          <a:prstGeom prst="rect">
            <a:avLst/>
          </a:prstGeom>
          <a:noFill/>
        </p:spPr>
        <p:txBody>
          <a:bodyPr wrap="none" rtlCol="0">
            <a:spAutoFit/>
          </a:bodyPr>
          <a:lstStyle/>
          <a:p>
            <a:r>
              <a:rPr lang="en-US" sz="1400" b="1" dirty="0">
                <a:latin typeface="Calibri Light" panose="020F0302020204030204" pitchFamily="34" charset="0"/>
              </a:rPr>
              <a:t>D. </a:t>
            </a:r>
            <a:r>
              <a:rPr lang="en-US" sz="1400" b="1" dirty="0" err="1">
                <a:latin typeface="Calibri Light" panose="020F0302020204030204" pitchFamily="34" charset="0"/>
              </a:rPr>
              <a:t>Pengukuran</a:t>
            </a:r>
            <a:r>
              <a:rPr lang="en-US" sz="1400" b="1" dirty="0">
                <a:latin typeface="Calibri Light" panose="020F0302020204030204" pitchFamily="34" charset="0"/>
              </a:rPr>
              <a:t> </a:t>
            </a:r>
            <a:r>
              <a:rPr lang="en-US" sz="1400" b="1" dirty="0" err="1">
                <a:latin typeface="Calibri Light" panose="020F0302020204030204" pitchFamily="34" charset="0"/>
              </a:rPr>
              <a:t>Layanan</a:t>
            </a:r>
            <a:r>
              <a:rPr lang="en-US" sz="1400" b="1" dirty="0">
                <a:latin typeface="Calibri Light" panose="020F0302020204030204" pitchFamily="34" charset="0"/>
              </a:rPr>
              <a:t>  &amp; </a:t>
            </a:r>
            <a:br>
              <a:rPr lang="en-US" sz="1400" b="1" dirty="0">
                <a:latin typeface="Calibri Light" panose="020F0302020204030204" pitchFamily="34" charset="0"/>
              </a:rPr>
            </a:br>
            <a:r>
              <a:rPr lang="en-US" sz="1400" b="1" dirty="0" err="1">
                <a:latin typeface="Calibri Light" panose="020F0302020204030204" pitchFamily="34" charset="0"/>
              </a:rPr>
              <a:t>Kualitas</a:t>
            </a:r>
            <a:r>
              <a:rPr lang="en-US" sz="1400" b="1" dirty="0">
                <a:latin typeface="Calibri Light" panose="020F0302020204030204" pitchFamily="34" charset="0"/>
              </a:rPr>
              <a:t> </a:t>
            </a:r>
            <a:r>
              <a:rPr lang="en-US" sz="1400" b="1" dirty="0" err="1">
                <a:latin typeface="Calibri Light" panose="020F0302020204030204" pitchFamily="34" charset="0"/>
              </a:rPr>
              <a:t>Hidup</a:t>
            </a:r>
            <a:endParaRPr lang="en-US" sz="1400" b="1" dirty="0">
              <a:latin typeface="Calibri Light" panose="020F0302020204030204" pitchFamily="34" charset="0"/>
            </a:endParaRPr>
          </a:p>
          <a:p>
            <a:pPr marL="342900" indent="-342900">
              <a:buAutoNum type="arabicPeriod"/>
            </a:pPr>
            <a:r>
              <a:rPr lang="en-US" sz="1400" dirty="0" err="1">
                <a:latin typeface="Calibri Light" panose="020F0302020204030204" pitchFamily="34" charset="0"/>
              </a:rPr>
              <a:t>Indeks</a:t>
            </a:r>
            <a:r>
              <a:rPr lang="en-US" sz="1400" dirty="0">
                <a:latin typeface="Calibri Light" panose="020F0302020204030204" pitchFamily="34" charset="0"/>
              </a:rPr>
              <a:t> </a:t>
            </a:r>
            <a:r>
              <a:rPr lang="en-US" sz="1400" dirty="0" err="1">
                <a:latin typeface="Calibri Light" panose="020F0302020204030204" pitchFamily="34" charset="0"/>
              </a:rPr>
              <a:t>Kualitas</a:t>
            </a:r>
            <a:r>
              <a:rPr lang="en-US" sz="1400" dirty="0">
                <a:latin typeface="Calibri Light" panose="020F0302020204030204" pitchFamily="34" charset="0"/>
              </a:rPr>
              <a:t> </a:t>
            </a:r>
            <a:r>
              <a:rPr lang="en-US" sz="1400" dirty="0" err="1">
                <a:latin typeface="Calibri Light" panose="020F0302020204030204" pitchFamily="34" charset="0"/>
              </a:rPr>
              <a:t>Hidup</a:t>
            </a:r>
            <a:r>
              <a:rPr lang="en-US" sz="1400" dirty="0">
                <a:latin typeface="Calibri Light" panose="020F0302020204030204" pitchFamily="34" charset="0"/>
              </a:rPr>
              <a:t> </a:t>
            </a:r>
            <a:r>
              <a:rPr lang="en-US" sz="1400" dirty="0" err="1">
                <a:latin typeface="Calibri Light" panose="020F0302020204030204" pitchFamily="34" charset="0"/>
              </a:rPr>
              <a:t>dan</a:t>
            </a:r>
            <a:r>
              <a:rPr lang="en-US" sz="1400" dirty="0">
                <a:latin typeface="Calibri Light" panose="020F0302020204030204" pitchFamily="34" charset="0"/>
              </a:rPr>
              <a:t> </a:t>
            </a:r>
            <a:r>
              <a:rPr lang="en-US" sz="1400" dirty="0" err="1">
                <a:latin typeface="Calibri Light" panose="020F0302020204030204" pitchFamily="34" charset="0"/>
              </a:rPr>
              <a:t>indeks</a:t>
            </a:r>
            <a:r>
              <a:rPr lang="en-US" sz="1400" dirty="0">
                <a:latin typeface="Calibri Light" panose="020F0302020204030204" pitchFamily="34" charset="0"/>
              </a:rPr>
              <a:t/>
            </a:r>
            <a:br>
              <a:rPr lang="en-US" sz="1400" dirty="0">
                <a:latin typeface="Calibri Light" panose="020F0302020204030204" pitchFamily="34" charset="0"/>
              </a:rPr>
            </a:br>
            <a:r>
              <a:rPr lang="en-US" sz="1400" dirty="0" err="1">
                <a:latin typeface="Calibri Light" panose="020F0302020204030204" pitchFamily="34" charset="0"/>
              </a:rPr>
              <a:t>pendukung</a:t>
            </a:r>
            <a:r>
              <a:rPr lang="en-US" sz="1400" dirty="0">
                <a:latin typeface="Calibri Light" panose="020F0302020204030204" pitchFamily="34" charset="0"/>
              </a:rPr>
              <a:t> lain </a:t>
            </a:r>
            <a:r>
              <a:rPr lang="en-US" sz="1400" dirty="0" err="1">
                <a:latin typeface="Calibri Light" panose="020F0302020204030204" pitchFamily="34" charset="0"/>
              </a:rPr>
              <a:t>nya</a:t>
            </a:r>
            <a:endParaRPr lang="en-US" sz="1400" dirty="0">
              <a:latin typeface="Calibri Light" panose="020F0302020204030204" pitchFamily="34" charset="0"/>
            </a:endParaRPr>
          </a:p>
          <a:p>
            <a:pPr marL="342900" indent="-342900">
              <a:buAutoNum type="arabicPeriod"/>
            </a:pPr>
            <a:r>
              <a:rPr lang="en-US" sz="1400" dirty="0" err="1">
                <a:latin typeface="Calibri Light" panose="020F0302020204030204" pitchFamily="34" charset="0"/>
              </a:rPr>
              <a:t>Persepsi</a:t>
            </a:r>
            <a:r>
              <a:rPr lang="en-US" sz="1400" dirty="0">
                <a:latin typeface="Calibri Light" panose="020F0302020204030204" pitchFamily="34" charset="0"/>
              </a:rPr>
              <a:t> </a:t>
            </a:r>
            <a:r>
              <a:rPr lang="en-US" sz="1400" dirty="0" err="1">
                <a:latin typeface="Calibri Light" panose="020F0302020204030204" pitchFamily="34" charset="0"/>
              </a:rPr>
              <a:t>Masyarakat</a:t>
            </a:r>
            <a:r>
              <a:rPr lang="en-US" sz="1400" dirty="0">
                <a:latin typeface="Calibri Light" panose="020F0302020204030204" pitchFamily="34" charset="0"/>
              </a:rPr>
              <a:t/>
            </a:r>
            <a:br>
              <a:rPr lang="en-US" sz="1400" dirty="0">
                <a:latin typeface="Calibri Light" panose="020F0302020204030204" pitchFamily="34" charset="0"/>
              </a:rPr>
            </a:br>
            <a:r>
              <a:rPr lang="en-US" sz="1400" dirty="0" err="1">
                <a:latin typeface="Calibri Light" panose="020F0302020204030204" pitchFamily="34" charset="0"/>
              </a:rPr>
              <a:t>terhadap</a:t>
            </a:r>
            <a:r>
              <a:rPr lang="en-US" sz="1400" dirty="0">
                <a:latin typeface="Calibri Light" panose="020F0302020204030204" pitchFamily="34" charset="0"/>
              </a:rPr>
              <a:t> </a:t>
            </a:r>
            <a:r>
              <a:rPr lang="en-US" sz="1400" dirty="0" err="1">
                <a:latin typeface="Calibri Light" panose="020F0302020204030204" pitchFamily="34" charset="0"/>
              </a:rPr>
              <a:t>Layanan</a:t>
            </a:r>
            <a:r>
              <a:rPr lang="en-US" sz="1400" dirty="0">
                <a:latin typeface="Calibri Light" panose="020F0302020204030204" pitchFamily="34" charset="0"/>
              </a:rPr>
              <a:t> Kota</a:t>
            </a:r>
          </a:p>
          <a:p>
            <a:pPr marL="342900" indent="-342900">
              <a:buFontTx/>
              <a:buAutoNum type="arabicPeriod"/>
            </a:pPr>
            <a:r>
              <a:rPr lang="en-US" sz="1400" dirty="0" err="1">
                <a:latin typeface="Calibri Light" panose="020F0302020204030204" pitchFamily="34" charset="0"/>
              </a:rPr>
              <a:t>Penilaian</a:t>
            </a:r>
            <a:r>
              <a:rPr lang="en-US" sz="1400" dirty="0">
                <a:latin typeface="Calibri Light" panose="020F0302020204030204" pitchFamily="34" charset="0"/>
              </a:rPr>
              <a:t> </a:t>
            </a:r>
            <a:r>
              <a:rPr lang="en-US" sz="1400" dirty="0" err="1">
                <a:latin typeface="Calibri Light" panose="020F0302020204030204" pitchFamily="34" charset="0"/>
              </a:rPr>
              <a:t>khusus</a:t>
            </a:r>
            <a:r>
              <a:rPr lang="en-US" sz="1400" dirty="0">
                <a:latin typeface="Calibri Light" panose="020F0302020204030204" pitchFamily="34" charset="0"/>
              </a:rPr>
              <a:t> </a:t>
            </a:r>
            <a:r>
              <a:rPr lang="en-US" sz="1400" dirty="0" err="1">
                <a:latin typeface="Calibri Light" panose="020F0302020204030204" pitchFamily="34" charset="0"/>
              </a:rPr>
              <a:t>untuk</a:t>
            </a:r>
            <a:r>
              <a:rPr lang="en-US" sz="1400" dirty="0">
                <a:latin typeface="Calibri Light" panose="020F0302020204030204" pitchFamily="34" charset="0"/>
              </a:rPr>
              <a:t> </a:t>
            </a:r>
            <a:r>
              <a:rPr lang="en-US" sz="1400" dirty="0" err="1">
                <a:latin typeface="Calibri Light" panose="020F0302020204030204" pitchFamily="34" charset="0"/>
              </a:rPr>
              <a:t>masalah</a:t>
            </a:r>
            <a:r>
              <a:rPr lang="en-US" sz="1400" dirty="0">
                <a:latin typeface="Calibri Light" panose="020F0302020204030204" pitchFamily="34" charset="0"/>
              </a:rPr>
              <a:t/>
            </a:r>
            <a:br>
              <a:rPr lang="en-US" sz="1400" dirty="0">
                <a:latin typeface="Calibri Light" panose="020F0302020204030204" pitchFamily="34" charset="0"/>
              </a:rPr>
            </a:br>
            <a:r>
              <a:rPr lang="en-US" sz="1400" dirty="0" err="1">
                <a:latin typeface="Calibri Light" panose="020F0302020204030204" pitchFamily="34" charset="0"/>
              </a:rPr>
              <a:t>umum</a:t>
            </a:r>
            <a:r>
              <a:rPr lang="en-US" sz="1400" dirty="0">
                <a:latin typeface="Calibri Light" panose="020F0302020204030204" pitchFamily="34" charset="0"/>
              </a:rPr>
              <a:t> </a:t>
            </a:r>
            <a:r>
              <a:rPr lang="en-US" sz="1400" dirty="0" err="1">
                <a:latin typeface="Calibri Light" panose="020F0302020204030204" pitchFamily="34" charset="0"/>
              </a:rPr>
              <a:t>perkotaan</a:t>
            </a:r>
            <a:r>
              <a:rPr lang="en-US" sz="1400" dirty="0">
                <a:latin typeface="Calibri Light" panose="020F0302020204030204" pitchFamily="34" charset="0"/>
              </a:rPr>
              <a:t> di Indonesia </a:t>
            </a:r>
          </a:p>
        </p:txBody>
      </p:sp>
      <p:sp>
        <p:nvSpPr>
          <p:cNvPr id="9" name="Rectangle: Rounded Corners 8"/>
          <p:cNvSpPr/>
          <p:nvPr/>
        </p:nvSpPr>
        <p:spPr>
          <a:xfrm>
            <a:off x="675148" y="4277932"/>
            <a:ext cx="5342851" cy="591228"/>
          </a:xfrm>
          <a:prstGeom prst="round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Franklin Gothic Demi Cond" panose="020B0706030402020204" pitchFamily="34" charset="0"/>
              </a:rPr>
              <a:t>Tingkat </a:t>
            </a:r>
            <a:r>
              <a:rPr lang="en-US" sz="2000" dirty="0" err="1">
                <a:latin typeface="Franklin Gothic Demi Cond" panose="020B0706030402020204" pitchFamily="34" charset="0"/>
              </a:rPr>
              <a:t>Kematangan</a:t>
            </a:r>
            <a:r>
              <a:rPr lang="en-US" sz="2000" dirty="0">
                <a:latin typeface="Franklin Gothic Demi Cond" panose="020B0706030402020204" pitchFamily="34" charset="0"/>
              </a:rPr>
              <a:t> </a:t>
            </a:r>
            <a:r>
              <a:rPr lang="en-US" sz="2000" dirty="0" err="1">
                <a:latin typeface="Franklin Gothic Demi Cond" panose="020B0706030402020204" pitchFamily="34" charset="0"/>
              </a:rPr>
              <a:t>Menuju</a:t>
            </a:r>
            <a:r>
              <a:rPr lang="en-US" sz="2000" dirty="0">
                <a:latin typeface="Franklin Gothic Demi Cond" panose="020B0706030402020204" pitchFamily="34" charset="0"/>
              </a:rPr>
              <a:t> Kota </a:t>
            </a:r>
            <a:r>
              <a:rPr lang="en-US" sz="2000" dirty="0" err="1">
                <a:latin typeface="Franklin Gothic Demi Cond" panose="020B0706030402020204" pitchFamily="34" charset="0"/>
              </a:rPr>
              <a:t>Cerdas</a:t>
            </a:r>
            <a:endParaRPr lang="en-US" sz="2000" dirty="0">
              <a:latin typeface="Franklin Gothic Demi Cond" panose="020B0706030402020204" pitchFamily="34" charset="0"/>
            </a:endParaRPr>
          </a:p>
        </p:txBody>
      </p:sp>
      <p:cxnSp>
        <p:nvCxnSpPr>
          <p:cNvPr id="11" name="Straight Arrow Connector 10"/>
          <p:cNvCxnSpPr/>
          <p:nvPr/>
        </p:nvCxnSpPr>
        <p:spPr>
          <a:xfrm>
            <a:off x="1559496" y="3856262"/>
            <a:ext cx="0" cy="3994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583832" y="3856262"/>
            <a:ext cx="0" cy="4216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7526229" y="3830382"/>
            <a:ext cx="0" cy="4253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10706191" y="3765372"/>
            <a:ext cx="1" cy="4903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Rounded Corners 8"/>
          <p:cNvSpPr/>
          <p:nvPr/>
        </p:nvSpPr>
        <p:spPr>
          <a:xfrm>
            <a:off x="6328265" y="4255731"/>
            <a:ext cx="5096327" cy="591228"/>
          </a:xfrm>
          <a:prstGeom prst="round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err="1">
                <a:latin typeface="Franklin Gothic Demi Cond" panose="020B0706030402020204" pitchFamily="34" charset="0"/>
              </a:rPr>
              <a:t>Kondisi</a:t>
            </a:r>
            <a:r>
              <a:rPr lang="en-US" sz="2000" dirty="0">
                <a:latin typeface="Franklin Gothic Demi Cond" panose="020B0706030402020204" pitchFamily="34" charset="0"/>
              </a:rPr>
              <a:t> Kota &amp; </a:t>
            </a:r>
            <a:r>
              <a:rPr lang="en-US" sz="2000" dirty="0" err="1">
                <a:latin typeface="Franklin Gothic Demi Cond" panose="020B0706030402020204" pitchFamily="34" charset="0"/>
              </a:rPr>
              <a:t>Kualitas</a:t>
            </a:r>
            <a:r>
              <a:rPr lang="en-US" sz="2000" dirty="0">
                <a:latin typeface="Franklin Gothic Demi Cond" panose="020B0706030402020204" pitchFamily="34" charset="0"/>
              </a:rPr>
              <a:t> </a:t>
            </a:r>
            <a:r>
              <a:rPr lang="en-US" sz="2000" dirty="0" err="1">
                <a:latin typeface="Franklin Gothic Demi Cond" panose="020B0706030402020204" pitchFamily="34" charset="0"/>
              </a:rPr>
              <a:t>Hidup</a:t>
            </a:r>
            <a:endParaRPr lang="en-US" sz="2000" dirty="0">
              <a:latin typeface="Franklin Gothic Demi Cond" panose="020B0706030402020204" pitchFamily="34" charset="0"/>
            </a:endParaRPr>
          </a:p>
        </p:txBody>
      </p:sp>
      <p:sp>
        <p:nvSpPr>
          <p:cNvPr id="24" name="Rectangle: Rounded Corners 8"/>
          <p:cNvSpPr/>
          <p:nvPr/>
        </p:nvSpPr>
        <p:spPr>
          <a:xfrm>
            <a:off x="675148" y="5488788"/>
            <a:ext cx="10749444" cy="591228"/>
          </a:xfrm>
          <a:prstGeom prst="round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err="1">
                <a:latin typeface="Franklin Gothic Demi Cond" panose="020B0706030402020204" pitchFamily="34" charset="0"/>
              </a:rPr>
              <a:t>Penilaian</a:t>
            </a:r>
            <a:r>
              <a:rPr lang="en-US" sz="2000" dirty="0">
                <a:latin typeface="Franklin Gothic Demi Cond" panose="020B0706030402020204" pitchFamily="34" charset="0"/>
              </a:rPr>
              <a:t> Kota </a:t>
            </a:r>
            <a:r>
              <a:rPr lang="en-US" sz="2000" dirty="0" err="1">
                <a:latin typeface="Franklin Gothic Demi Cond" panose="020B0706030402020204" pitchFamily="34" charset="0"/>
              </a:rPr>
              <a:t>Cerdas</a:t>
            </a:r>
            <a:endParaRPr lang="en-US" sz="2000" dirty="0">
              <a:latin typeface="Franklin Gothic Demi Cond" panose="020B0706030402020204" pitchFamily="34" charset="0"/>
            </a:endParaRPr>
          </a:p>
        </p:txBody>
      </p:sp>
      <p:cxnSp>
        <p:nvCxnSpPr>
          <p:cNvPr id="25" name="Straight Arrow Connector 24"/>
          <p:cNvCxnSpPr>
            <a:stCxn id="9" idx="2"/>
          </p:cNvCxnSpPr>
          <p:nvPr/>
        </p:nvCxnSpPr>
        <p:spPr>
          <a:xfrm>
            <a:off x="3346574" y="4869160"/>
            <a:ext cx="13122" cy="6196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8689425" y="4846959"/>
            <a:ext cx="0" cy="6418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336756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Tingkat </a:t>
            </a:r>
            <a:r>
              <a:rPr lang="en-US" dirty="0" err="1"/>
              <a:t>Kematangan</a:t>
            </a:r>
            <a:r>
              <a:rPr lang="en-US" dirty="0"/>
              <a:t> Kota </a:t>
            </a:r>
            <a:r>
              <a:rPr lang="en-US" dirty="0" err="1"/>
              <a:t>Cerdas</a:t>
            </a:r>
            <a:r>
              <a:rPr lang="en-US" dirty="0"/>
              <a:t>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8346540"/>
              </p:ext>
            </p:extLst>
          </p:nvPr>
        </p:nvGraphicFramePr>
        <p:xfrm>
          <a:off x="479376" y="1185022"/>
          <a:ext cx="10972800" cy="2249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05626217"/>
              </p:ext>
            </p:extLst>
          </p:nvPr>
        </p:nvGraphicFramePr>
        <p:xfrm>
          <a:off x="947428" y="3134571"/>
          <a:ext cx="10297144" cy="3034665"/>
        </p:xfrm>
        <a:graphic>
          <a:graphicData uri="http://schemas.openxmlformats.org/drawingml/2006/table">
            <a:tbl>
              <a:tblPr>
                <a:tableStyleId>{5C22544A-7EE6-4342-B048-85BDC9FD1C3A}</a:tableStyleId>
              </a:tblPr>
              <a:tblGrid>
                <a:gridCol w="1476164">
                  <a:extLst>
                    <a:ext uri="{9D8B030D-6E8A-4147-A177-3AD203B41FA5}">
                      <a16:colId xmlns:a16="http://schemas.microsoft.com/office/drawing/2014/main" xmlns="" val="2154219805"/>
                    </a:ext>
                  </a:extLst>
                </a:gridCol>
                <a:gridCol w="8820980">
                  <a:extLst>
                    <a:ext uri="{9D8B030D-6E8A-4147-A177-3AD203B41FA5}">
                      <a16:colId xmlns:a16="http://schemas.microsoft.com/office/drawing/2014/main" xmlns="" val="1853894336"/>
                    </a:ext>
                  </a:extLst>
                </a:gridCol>
              </a:tblGrid>
              <a:tr h="190500">
                <a:tc>
                  <a:txBody>
                    <a:bodyPr/>
                    <a:lstStyle/>
                    <a:p>
                      <a:pPr algn="r" fontAlgn="ctr"/>
                      <a:r>
                        <a:rPr lang="en-US" sz="1800" b="1" u="none" strike="noStrike" dirty="0">
                          <a:solidFill>
                            <a:srgbClr val="C00000"/>
                          </a:solidFill>
                          <a:effectLst/>
                          <a:latin typeface="Calibri Light" panose="020F0302020204030204" pitchFamily="34" charset="0"/>
                        </a:rPr>
                        <a:t>Ad-hoc  </a:t>
                      </a:r>
                      <a:endParaRPr lang="en-US" sz="1800" b="1" i="0" u="none" strike="noStrike" dirty="0">
                        <a:solidFill>
                          <a:srgbClr val="C00000"/>
                        </a:solidFill>
                        <a:effectLst/>
                        <a:latin typeface="Calibri Light" panose="020F0302020204030204" pitchFamily="34" charset="0"/>
                      </a:endParaRPr>
                    </a:p>
                  </a:txBody>
                  <a:tcPr marL="9525" marR="9525" marT="9525" marB="0"/>
                </a:tc>
                <a:tc>
                  <a:txBody>
                    <a:bodyPr/>
                    <a:lstStyle/>
                    <a:p>
                      <a:pPr algn="l" fontAlgn="t"/>
                      <a:r>
                        <a:rPr lang="en-US" sz="1400" b="1" u="none" strike="noStrike" dirty="0" err="1">
                          <a:effectLst/>
                          <a:latin typeface="Calibri Light" panose="020F0302020204030204" pitchFamily="34" charset="0"/>
                        </a:rPr>
                        <a:t>Belum</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ada</a:t>
                      </a:r>
                      <a:r>
                        <a:rPr lang="en-US" sz="1400" b="1"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inisiatif</a:t>
                      </a:r>
                      <a:r>
                        <a:rPr lang="en-US" sz="1400" u="none" strike="noStrike" dirty="0">
                          <a:effectLst/>
                          <a:latin typeface="Calibri Light" panose="020F0302020204030204" pitchFamily="34" charset="0"/>
                        </a:rPr>
                        <a:t> formal </a:t>
                      </a:r>
                      <a:r>
                        <a:rPr lang="en-US" sz="1400" u="none" strike="noStrike" dirty="0" err="1">
                          <a:effectLst/>
                          <a:latin typeface="Calibri Light" panose="020F0302020204030204" pitchFamily="34" charset="0"/>
                        </a:rPr>
                        <a:t>SmartCity</a:t>
                      </a:r>
                      <a:r>
                        <a:rPr lang="en-US" sz="1400" u="none" strike="noStrike" dirty="0">
                          <a:effectLst/>
                          <a:latin typeface="Calibri Light" panose="020F0302020204030204" pitchFamily="34" charset="0"/>
                        </a:rPr>
                        <a:t>.</a:t>
                      </a:r>
                    </a:p>
                    <a:p>
                      <a:pPr algn="l" fontAlgn="t"/>
                      <a:endParaRPr lang="en-US" sz="1400" b="0" i="0" u="none" strike="noStrike" dirty="0">
                        <a:solidFill>
                          <a:srgbClr val="000000"/>
                        </a:solidFill>
                        <a:effectLst/>
                        <a:latin typeface="Calibri Light" panose="020F0302020204030204" pitchFamily="34" charset="0"/>
                      </a:endParaRPr>
                    </a:p>
                  </a:txBody>
                  <a:tcPr marL="9525" marR="9525" marT="9525" marB="0"/>
                </a:tc>
                <a:extLst>
                  <a:ext uri="{0D108BD9-81ED-4DB2-BD59-A6C34878D82A}">
                    <a16:rowId xmlns:a16="http://schemas.microsoft.com/office/drawing/2014/main" xmlns="" val="2848471548"/>
                  </a:ext>
                </a:extLst>
              </a:tr>
              <a:tr h="381000">
                <a:tc>
                  <a:txBody>
                    <a:bodyPr/>
                    <a:lstStyle/>
                    <a:p>
                      <a:pPr algn="r" fontAlgn="ctr"/>
                      <a:r>
                        <a:rPr lang="en-US" sz="1800" b="1" u="none" strike="noStrike" dirty="0">
                          <a:solidFill>
                            <a:srgbClr val="C00000"/>
                          </a:solidFill>
                          <a:effectLst/>
                          <a:latin typeface="Calibri Light" panose="020F0302020204030204" pitchFamily="34" charset="0"/>
                        </a:rPr>
                        <a:t>Initial</a:t>
                      </a:r>
                      <a:endParaRPr lang="en-US" sz="1800" b="1" i="0" u="none" strike="noStrike" dirty="0">
                        <a:solidFill>
                          <a:srgbClr val="C00000"/>
                        </a:solidFill>
                        <a:effectLst/>
                        <a:latin typeface="Calibri Light" panose="020F0302020204030204" pitchFamily="34" charset="0"/>
                      </a:endParaRPr>
                    </a:p>
                  </a:txBody>
                  <a:tcPr marL="9525" marR="9525" marT="9525" marB="0"/>
                </a:tc>
                <a:tc>
                  <a:txBody>
                    <a:bodyPr/>
                    <a:lstStyle/>
                    <a:p>
                      <a:pPr algn="l" fontAlgn="t"/>
                      <a:r>
                        <a:rPr lang="en-US" sz="1400" b="1" u="none" strike="noStrike" dirty="0" err="1">
                          <a:effectLst/>
                          <a:latin typeface="Calibri Light" panose="020F0302020204030204" pitchFamily="34" charset="0"/>
                        </a:rPr>
                        <a:t>Sudah</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mulai</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ada</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inisiatif</a:t>
                      </a:r>
                      <a:r>
                        <a:rPr lang="en-US" sz="1400" b="1" u="none" strike="noStrike" dirty="0">
                          <a:effectLst/>
                          <a:latin typeface="Calibri Light" panose="020F0302020204030204" pitchFamily="34" charset="0"/>
                        </a:rPr>
                        <a:t> formal </a:t>
                      </a:r>
                      <a:r>
                        <a:rPr lang="en-US" sz="1400" b="1" u="none" strike="noStrike" dirty="0" err="1">
                          <a:effectLst/>
                          <a:latin typeface="Calibri Light" panose="020F0302020204030204" pitchFamily="34" charset="0"/>
                        </a:rPr>
                        <a:t>SmartCity</a:t>
                      </a:r>
                      <a:r>
                        <a:rPr lang="en-US" sz="1400" b="1" u="none" strike="noStrike" dirty="0">
                          <a:effectLst/>
                          <a:latin typeface="Calibri Light" panose="020F0302020204030204" pitchFamily="34" charset="0"/>
                        </a:rPr>
                        <a:t> </a:t>
                      </a:r>
                      <a:r>
                        <a:rPr lang="en-US" sz="1400" u="none" strike="noStrike" dirty="0">
                          <a:effectLst/>
                          <a:latin typeface="Calibri Light" panose="020F0302020204030204" pitchFamily="34" charset="0"/>
                        </a:rPr>
                        <a:t>yang </a:t>
                      </a:r>
                      <a:r>
                        <a:rPr lang="en-US" sz="1400" u="none" strike="noStrike" dirty="0" err="1">
                          <a:effectLst/>
                          <a:latin typeface="Calibri Light" panose="020F0302020204030204" pitchFamily="34" charset="0"/>
                        </a:rPr>
                        <a:t>tercantum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dalam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rencana</a:t>
                      </a:r>
                      <a:r>
                        <a:rPr lang="en-US" sz="1400" u="none" strike="noStrike" dirty="0">
                          <a:effectLst/>
                          <a:latin typeface="Calibri Light" panose="020F0302020204030204" pitchFamily="34" charset="0"/>
                        </a:rPr>
                        <a:t> formal </a:t>
                      </a:r>
                      <a:r>
                        <a:rPr lang="en-US" sz="1400" u="none" strike="noStrike" dirty="0" err="1">
                          <a:effectLst/>
                          <a:latin typeface="Calibri Light" panose="020F0302020204030204" pitchFamily="34" charset="0"/>
                        </a:rPr>
                        <a:t>kota</a:t>
                      </a:r>
                      <a:r>
                        <a:rPr lang="en-US" sz="1400"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dilakukan</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oleh</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pemerintah</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kota</a:t>
                      </a:r>
                      <a:r>
                        <a:rPr lang="en-US" sz="1400" u="none" strike="noStrike" dirty="0">
                          <a:effectLst/>
                          <a:latin typeface="Calibri Light" panose="020F0302020204030204" pitchFamily="34" charset="0"/>
                        </a:rPr>
                        <a:t>.</a:t>
                      </a:r>
                    </a:p>
                    <a:p>
                      <a:pPr algn="l" fontAlgn="t"/>
                      <a:endParaRPr lang="en-US" sz="1400" b="0" i="0" u="none" strike="noStrike" dirty="0">
                        <a:solidFill>
                          <a:srgbClr val="000000"/>
                        </a:solidFill>
                        <a:effectLst/>
                        <a:latin typeface="Calibri Light" panose="020F0302020204030204" pitchFamily="34" charset="0"/>
                      </a:endParaRPr>
                    </a:p>
                  </a:txBody>
                  <a:tcPr marL="9525" marR="9525" marT="9525" marB="0"/>
                </a:tc>
                <a:extLst>
                  <a:ext uri="{0D108BD9-81ED-4DB2-BD59-A6C34878D82A}">
                    <a16:rowId xmlns:a16="http://schemas.microsoft.com/office/drawing/2014/main" xmlns="" val="3299882383"/>
                  </a:ext>
                </a:extLst>
              </a:tr>
              <a:tr h="453138">
                <a:tc>
                  <a:txBody>
                    <a:bodyPr/>
                    <a:lstStyle/>
                    <a:p>
                      <a:pPr algn="r" fontAlgn="ctr"/>
                      <a:r>
                        <a:rPr lang="en-US" sz="1800" b="1" u="none" strike="noStrike" dirty="0">
                          <a:solidFill>
                            <a:srgbClr val="C00000"/>
                          </a:solidFill>
                          <a:effectLst/>
                          <a:latin typeface="Calibri Light" panose="020F0302020204030204" pitchFamily="34" charset="0"/>
                        </a:rPr>
                        <a:t>Scattered</a:t>
                      </a:r>
                      <a:endParaRPr lang="en-US" sz="1800" b="1" i="0" u="none" strike="noStrike" dirty="0">
                        <a:solidFill>
                          <a:srgbClr val="C00000"/>
                        </a:solidFill>
                        <a:effectLst/>
                        <a:latin typeface="Calibri Light" panose="020F0302020204030204" pitchFamily="34" charset="0"/>
                      </a:endParaRPr>
                    </a:p>
                  </a:txBody>
                  <a:tcPr marL="9525" marR="9525" marT="9525" marB="0"/>
                </a:tc>
                <a:tc>
                  <a:txBody>
                    <a:bodyPr/>
                    <a:lstStyle/>
                    <a:p>
                      <a:pPr algn="l" fontAlgn="t"/>
                      <a:r>
                        <a:rPr lang="en-US" sz="1400" b="1" u="none" strike="noStrike" dirty="0" err="1">
                          <a:effectLst/>
                          <a:latin typeface="Calibri Light" panose="020F0302020204030204" pitchFamily="34" charset="0"/>
                        </a:rPr>
                        <a:t>Pemerintah</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kota</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mengajak</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berbagai</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pihak</a:t>
                      </a:r>
                      <a:r>
                        <a:rPr lang="en-US" sz="1400" b="1" u="none" strike="noStrike" dirty="0">
                          <a:effectLst/>
                          <a:latin typeface="Calibri Light" panose="020F0302020204030204" pitchFamily="34" charset="0"/>
                        </a:rPr>
                        <a:t> </a:t>
                      </a:r>
                      <a:r>
                        <a:rPr lang="en-US" sz="1400" u="none" strike="noStrike" dirty="0">
                          <a:effectLst/>
                          <a:latin typeface="Calibri Light" panose="020F0302020204030204" pitchFamily="34" charset="0"/>
                        </a:rPr>
                        <a:t>di </a:t>
                      </a:r>
                      <a:r>
                        <a:rPr lang="en-US" sz="1400" u="none" strike="noStrike" dirty="0" err="1">
                          <a:effectLst/>
                          <a:latin typeface="Calibri Light" panose="020F0302020204030204" pitchFamily="34" charset="0"/>
                        </a:rPr>
                        <a:t>dalam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kota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untuk</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melakukan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berbagai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inisiatif</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SmartCity</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tetapi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inisiatif-inisiatif</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tersebut</a:t>
                      </a:r>
                      <a:r>
                        <a:rPr lang="en-US" sz="1400"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tidak</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dijamin</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terintegrasi</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satu</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sama</a:t>
                      </a:r>
                      <a:r>
                        <a:rPr lang="en-US" sz="1400" b="1" u="none" strike="noStrike" dirty="0">
                          <a:effectLst/>
                          <a:latin typeface="Calibri Light" panose="020F0302020204030204" pitchFamily="34" charset="0"/>
                        </a:rPr>
                        <a:t> lain </a:t>
                      </a:r>
                      <a:r>
                        <a:rPr lang="en-US" sz="1400" u="none" strike="noStrike" dirty="0">
                          <a:effectLst/>
                          <a:latin typeface="Calibri Light" panose="020F0302020204030204" pitchFamily="34" charset="0"/>
                        </a:rPr>
                        <a:t>(</a:t>
                      </a:r>
                      <a:r>
                        <a:rPr lang="en-US" sz="1400" u="none" strike="noStrike" dirty="0" err="1">
                          <a:effectLst/>
                          <a:latin typeface="Calibri Light" panose="020F0302020204030204" pitchFamily="34" charset="0"/>
                        </a:rPr>
                        <a:t>mungkin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belum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ada</a:t>
                      </a:r>
                      <a:r>
                        <a:rPr lang="en-US" sz="1400" u="none" strike="noStrike" dirty="0">
                          <a:effectLst/>
                          <a:latin typeface="Calibri Light" panose="020F0302020204030204" pitchFamily="34" charset="0"/>
                        </a:rPr>
                        <a:t> forum </a:t>
                      </a:r>
                      <a:r>
                        <a:rPr lang="en-US" sz="1400" u="none" strike="noStrike" dirty="0" err="1">
                          <a:effectLst/>
                          <a:latin typeface="Calibri Light" panose="020F0302020204030204" pitchFamily="34" charset="0"/>
                        </a:rPr>
                        <a:t>resmi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untuk</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koordinasi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belum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tentu</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ada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rencana</a:t>
                      </a:r>
                      <a:r>
                        <a:rPr lang="en-US" sz="1400" u="none" strike="noStrike" dirty="0">
                          <a:effectLst/>
                          <a:latin typeface="Calibri Light" panose="020F0302020204030204" pitchFamily="34" charset="0"/>
                        </a:rPr>
                        <a:t> formal Smart City)</a:t>
                      </a:r>
                    </a:p>
                    <a:p>
                      <a:pPr algn="l" fontAlgn="t"/>
                      <a:endParaRPr lang="en-US" sz="1400" b="0" i="0" u="none" strike="noStrike" dirty="0">
                        <a:solidFill>
                          <a:srgbClr val="000000"/>
                        </a:solidFill>
                        <a:effectLst/>
                        <a:latin typeface="Calibri Light" panose="020F0302020204030204" pitchFamily="34" charset="0"/>
                      </a:endParaRPr>
                    </a:p>
                  </a:txBody>
                  <a:tcPr marL="9525" marR="9525" marT="9525" marB="0"/>
                </a:tc>
                <a:extLst>
                  <a:ext uri="{0D108BD9-81ED-4DB2-BD59-A6C34878D82A}">
                    <a16:rowId xmlns:a16="http://schemas.microsoft.com/office/drawing/2014/main" xmlns="" val="3203324643"/>
                  </a:ext>
                </a:extLst>
              </a:tr>
              <a:tr h="438652">
                <a:tc>
                  <a:txBody>
                    <a:bodyPr/>
                    <a:lstStyle/>
                    <a:p>
                      <a:pPr algn="r" fontAlgn="ctr"/>
                      <a:r>
                        <a:rPr lang="en-US" sz="1800" b="1" u="none" strike="noStrike" dirty="0">
                          <a:solidFill>
                            <a:srgbClr val="C00000"/>
                          </a:solidFill>
                          <a:effectLst/>
                          <a:latin typeface="Calibri Light" panose="020F0302020204030204" pitchFamily="34" charset="0"/>
                        </a:rPr>
                        <a:t>Integrated</a:t>
                      </a:r>
                      <a:endParaRPr lang="en-US" sz="1800" b="1" i="0" u="none" strike="noStrike" dirty="0">
                        <a:solidFill>
                          <a:srgbClr val="C00000"/>
                        </a:solidFill>
                        <a:effectLst/>
                        <a:latin typeface="Calibri Light" panose="020F0302020204030204" pitchFamily="34" charset="0"/>
                      </a:endParaRPr>
                    </a:p>
                  </a:txBody>
                  <a:tcPr marL="9525" marR="9525" marT="9525" marB="0"/>
                </a:tc>
                <a:tc>
                  <a:txBody>
                    <a:bodyPr/>
                    <a:lstStyle/>
                    <a:p>
                      <a:pPr algn="l" fontAlgn="t"/>
                      <a:r>
                        <a:rPr lang="en-US" sz="1400" u="none" strike="noStrike" dirty="0" err="1">
                          <a:effectLst/>
                          <a:latin typeface="Calibri Light" panose="020F0302020204030204" pitchFamily="34" charset="0"/>
                        </a:rPr>
                        <a:t>Pemerintah</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kota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mengajak</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berbagai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pihak</a:t>
                      </a:r>
                      <a:r>
                        <a:rPr lang="en-US" sz="1400" u="none" strike="noStrike" dirty="0">
                          <a:effectLst/>
                          <a:latin typeface="Calibri Light" panose="020F0302020204030204" pitchFamily="34" charset="0"/>
                        </a:rPr>
                        <a:t> di </a:t>
                      </a:r>
                      <a:r>
                        <a:rPr lang="en-US" sz="1400" u="none" strike="noStrike" dirty="0" err="1">
                          <a:effectLst/>
                          <a:latin typeface="Calibri Light" panose="020F0302020204030204" pitchFamily="34" charset="0"/>
                        </a:rPr>
                        <a:t>dalam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kota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untuk</a:t>
                      </a:r>
                      <a:r>
                        <a:rPr lang="en-US" sz="1400"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melakukan</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berbagai</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inisiatif</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SmartCity</a:t>
                      </a:r>
                      <a:r>
                        <a:rPr lang="en-US" sz="1400" b="1" u="none" strike="noStrike" dirty="0">
                          <a:effectLst/>
                          <a:latin typeface="Calibri Light" panose="020F0302020204030204" pitchFamily="34" charset="0"/>
                        </a:rPr>
                        <a:t> yang </a:t>
                      </a:r>
                      <a:r>
                        <a:rPr lang="en-US" sz="1400" b="1" u="none" strike="noStrike" dirty="0" err="1">
                          <a:effectLst/>
                          <a:latin typeface="Calibri Light" panose="020F0302020204030204" pitchFamily="34" charset="0"/>
                        </a:rPr>
                        <a:t>terintegrasi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didukung</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oleh</a:t>
                      </a:r>
                      <a:r>
                        <a:rPr lang="en-US" sz="1400" u="none" strike="noStrike" dirty="0">
                          <a:effectLst/>
                          <a:latin typeface="Calibri Light" panose="020F0302020204030204" pitchFamily="34" charset="0"/>
                        </a:rPr>
                        <a:t> forum </a:t>
                      </a:r>
                      <a:r>
                        <a:rPr lang="en-US" sz="1400" u="none" strike="noStrike" dirty="0" err="1">
                          <a:effectLst/>
                          <a:latin typeface="Calibri Light" panose="020F0302020204030204" pitchFamily="34" charset="0"/>
                        </a:rPr>
                        <a:t>resmi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mis</a:t>
                      </a:r>
                      <a:r>
                        <a:rPr lang="en-US" sz="1400" u="none" strike="noStrike" dirty="0">
                          <a:effectLst/>
                          <a:latin typeface="Calibri Light" panose="020F0302020204030204" pitchFamily="34" charset="0"/>
                        </a:rPr>
                        <a:t>: Dewan Smart City) yang </a:t>
                      </a:r>
                      <a:r>
                        <a:rPr lang="en-US" sz="1400" u="none" strike="noStrike" dirty="0" err="1">
                          <a:effectLst/>
                          <a:latin typeface="Calibri Light" panose="020F0302020204030204" pitchFamily="34" charset="0"/>
                        </a:rPr>
                        <a:t>melibatkan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seluruh</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komponen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kota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dan</a:t>
                      </a:r>
                      <a:r>
                        <a:rPr lang="en-US" sz="1400"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menyepakati</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Rencana</a:t>
                      </a:r>
                      <a:r>
                        <a:rPr lang="en-US" sz="1400" b="1" u="none" strike="noStrike" dirty="0">
                          <a:effectLst/>
                          <a:latin typeface="Calibri Light" panose="020F0302020204030204" pitchFamily="34" charset="0"/>
                        </a:rPr>
                        <a:t> (formal) </a:t>
                      </a:r>
                      <a:r>
                        <a:rPr lang="en-US" sz="1400" b="1" u="none" strike="noStrike" dirty="0" err="1">
                          <a:effectLst/>
                          <a:latin typeface="Calibri Light" panose="020F0302020204030204" pitchFamily="34" charset="0"/>
                        </a:rPr>
                        <a:t>pengembangan</a:t>
                      </a:r>
                      <a:r>
                        <a:rPr lang="en-US" sz="1400" b="1" u="none" strike="noStrike" dirty="0">
                          <a:effectLst/>
                          <a:latin typeface="Calibri Light" panose="020F0302020204030204" pitchFamily="34" charset="0"/>
                        </a:rPr>
                        <a:t> Smart City yang</a:t>
                      </a:r>
                      <a:r>
                        <a:rPr lang="en-US" sz="1400" b="1" u="none" strike="noStrike" baseline="0" dirty="0">
                          <a:effectLst/>
                          <a:latin typeface="Calibri Light" panose="020F0302020204030204" pitchFamily="34" charset="0"/>
                        </a:rPr>
                        <a:t> </a:t>
                      </a:r>
                      <a:r>
                        <a:rPr lang="en-US" sz="1400" b="1" u="none" strike="noStrike" baseline="0" dirty="0" err="1">
                          <a:effectLst/>
                          <a:latin typeface="Calibri Light" panose="020F0302020204030204" pitchFamily="34" charset="0"/>
                        </a:rPr>
                        <a:t>memperlihatkan</a:t>
                      </a:r>
                      <a:r>
                        <a:rPr lang="en-US" sz="1400" b="1" u="none" strike="noStrike" baseline="0" dirty="0">
                          <a:effectLst/>
                          <a:latin typeface="Calibri Light" panose="020F0302020204030204" pitchFamily="34" charset="0"/>
                        </a:rPr>
                        <a:t> </a:t>
                      </a:r>
                      <a:r>
                        <a:rPr lang="en-US" sz="1400" b="1" u="none" strike="noStrike" baseline="0" dirty="0" err="1">
                          <a:effectLst/>
                          <a:latin typeface="Calibri Light" panose="020F0302020204030204" pitchFamily="34" charset="0"/>
                        </a:rPr>
                        <a:t>rencana</a:t>
                      </a:r>
                      <a:r>
                        <a:rPr lang="en-US" sz="1400" b="1" u="none" strike="noStrike" baseline="0" dirty="0">
                          <a:effectLst/>
                          <a:latin typeface="Calibri Light" panose="020F0302020204030204" pitchFamily="34" charset="0"/>
                        </a:rPr>
                        <a:t> yang </a:t>
                      </a:r>
                      <a:r>
                        <a:rPr lang="en-US" sz="1400" b="1" u="none" strike="noStrike" baseline="0" dirty="0" err="1">
                          <a:effectLst/>
                          <a:latin typeface="Calibri Light" panose="020F0302020204030204" pitchFamily="34" charset="0"/>
                        </a:rPr>
                        <a:t>terintegrasi</a:t>
                      </a:r>
                      <a:endParaRPr lang="en-US" sz="1400" b="1" u="none" strike="noStrike" dirty="0">
                        <a:effectLst/>
                        <a:latin typeface="Calibri Light" panose="020F0302020204030204" pitchFamily="34" charset="0"/>
                      </a:endParaRPr>
                    </a:p>
                    <a:p>
                      <a:pPr algn="l" fontAlgn="t"/>
                      <a:endParaRPr lang="en-US" sz="1400" b="0" i="0" u="none" strike="noStrike" dirty="0">
                        <a:solidFill>
                          <a:srgbClr val="000000"/>
                        </a:solidFill>
                        <a:effectLst/>
                        <a:latin typeface="Calibri Light" panose="020F0302020204030204" pitchFamily="34" charset="0"/>
                      </a:endParaRPr>
                    </a:p>
                  </a:txBody>
                  <a:tcPr marL="9525" marR="9525" marT="9525" marB="0"/>
                </a:tc>
                <a:extLst>
                  <a:ext uri="{0D108BD9-81ED-4DB2-BD59-A6C34878D82A}">
                    <a16:rowId xmlns:a16="http://schemas.microsoft.com/office/drawing/2014/main" xmlns="" val="3125451948"/>
                  </a:ext>
                </a:extLst>
              </a:tr>
              <a:tr h="390525">
                <a:tc>
                  <a:txBody>
                    <a:bodyPr/>
                    <a:lstStyle/>
                    <a:p>
                      <a:pPr algn="r" fontAlgn="ctr"/>
                      <a:r>
                        <a:rPr lang="en-US" sz="1800" b="1" u="none" strike="noStrike" dirty="0">
                          <a:solidFill>
                            <a:srgbClr val="C00000"/>
                          </a:solidFill>
                          <a:effectLst/>
                          <a:latin typeface="Calibri Light" panose="020F0302020204030204" pitchFamily="34" charset="0"/>
                        </a:rPr>
                        <a:t>Smart</a:t>
                      </a:r>
                      <a:endParaRPr lang="en-US" sz="1800" b="1" i="0" u="none" strike="noStrike" dirty="0">
                        <a:solidFill>
                          <a:srgbClr val="C00000"/>
                        </a:solidFill>
                        <a:effectLst/>
                        <a:latin typeface="Calibri Light" panose="020F0302020204030204" pitchFamily="34" charset="0"/>
                      </a:endParaRPr>
                    </a:p>
                  </a:txBody>
                  <a:tcPr marL="9525" marR="9525" marT="9525" marB="0"/>
                </a:tc>
                <a:tc>
                  <a:txBody>
                    <a:bodyPr/>
                    <a:lstStyle/>
                    <a:p>
                      <a:pPr algn="l" fontAlgn="t"/>
                      <a:r>
                        <a:rPr lang="en-US" sz="1400" u="none" strike="noStrike" dirty="0">
                          <a:effectLst/>
                          <a:latin typeface="Calibri Light" panose="020F0302020204030204" pitchFamily="34" charset="0"/>
                        </a:rPr>
                        <a:t>Kota yang </a:t>
                      </a:r>
                      <a:r>
                        <a:rPr lang="en-US" sz="1400" b="1" u="none" strike="noStrike" dirty="0" err="1">
                          <a:effectLst/>
                          <a:latin typeface="Calibri Light" panose="020F0302020204030204" pitchFamily="34" charset="0"/>
                        </a:rPr>
                        <a:t>sudah</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mencapai</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kondisi</a:t>
                      </a:r>
                      <a:r>
                        <a:rPr lang="en-US" sz="1400" b="1" u="none" strike="noStrike" dirty="0">
                          <a:effectLst/>
                          <a:latin typeface="Calibri Light" panose="020F0302020204030204" pitchFamily="34" charset="0"/>
                        </a:rPr>
                        <a:t> "Integrated" </a:t>
                      </a:r>
                      <a:r>
                        <a:rPr lang="en-US" sz="1400" u="none" strike="noStrike" dirty="0" err="1">
                          <a:effectLst/>
                          <a:latin typeface="Calibri Light" panose="020F0302020204030204" pitchFamily="34" charset="0"/>
                        </a:rPr>
                        <a:t>dan</a:t>
                      </a:r>
                      <a:r>
                        <a:rPr lang="en-US" sz="1400"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melakukan</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pengukuran</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kinerja</a:t>
                      </a:r>
                      <a:r>
                        <a:rPr lang="en-US" sz="1400" b="1" u="none" strike="noStrike" dirty="0">
                          <a:effectLst/>
                          <a:latin typeface="Calibri Light" panose="020F0302020204030204" pitchFamily="34" charset="0"/>
                        </a:rPr>
                        <a:t> </a:t>
                      </a:r>
                      <a:r>
                        <a:rPr lang="en-US" sz="1400" b="1" u="none" strike="noStrike" dirty="0" err="1">
                          <a:effectLst/>
                          <a:latin typeface="Calibri Light" panose="020F0302020204030204" pitchFamily="34" charset="0"/>
                        </a:rPr>
                        <a:t>pencapaian</a:t>
                      </a:r>
                      <a:r>
                        <a:rPr lang="en-US" sz="1400" b="1" u="none" strike="noStrike" dirty="0">
                          <a:effectLst/>
                          <a:latin typeface="Calibri Light" panose="020F0302020204030204" pitchFamily="34" charset="0"/>
                        </a:rPr>
                        <a:t> target </a:t>
                      </a:r>
                      <a:r>
                        <a:rPr lang="en-US" sz="1400" u="none" strike="noStrike" dirty="0" err="1">
                          <a:effectLst/>
                          <a:latin typeface="Calibri Light" panose="020F0302020204030204" pitchFamily="34" charset="0"/>
                        </a:rPr>
                        <a:t>serta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melakukan</a:t>
                      </a:r>
                      <a:r>
                        <a:rPr lang="en-US" sz="1400" u="none" strike="noStrike" dirty="0">
                          <a:effectLst/>
                          <a:latin typeface="Calibri Light" panose="020F0302020204030204" pitchFamily="34" charset="0"/>
                        </a:rPr>
                        <a:t> </a:t>
                      </a:r>
                      <a:r>
                        <a:rPr lang="en-US" sz="1400" b="1" u="none" strike="noStrike" dirty="0">
                          <a:effectLst/>
                          <a:latin typeface="Calibri Light" panose="020F0302020204030204" pitchFamily="34" charset="0"/>
                        </a:rPr>
                        <a:t>improvement </a:t>
                      </a:r>
                      <a:r>
                        <a:rPr lang="en-US" sz="1400" u="none" strike="noStrike" dirty="0">
                          <a:effectLst/>
                          <a:latin typeface="Calibri Light" panose="020F0302020204030204" pitchFamily="34" charset="0"/>
                        </a:rPr>
                        <a:t>program-program </a:t>
                      </a:r>
                      <a:r>
                        <a:rPr lang="en-US" sz="1400" u="none" strike="noStrike" dirty="0" err="1">
                          <a:effectLst/>
                          <a:latin typeface="Calibri Light" panose="020F0302020204030204" pitchFamily="34" charset="0"/>
                        </a:rPr>
                        <a:t>SmartCity</a:t>
                      </a:r>
                      <a:r>
                        <a:rPr lang="en-US" sz="1400" u="none" strike="noStrike" dirty="0">
                          <a:effectLst/>
                          <a:latin typeface="Calibri Light" panose="020F0302020204030204" pitchFamily="34" charset="0"/>
                        </a:rPr>
                        <a:t>.</a:t>
                      </a:r>
                      <a:endParaRPr lang="en-US" sz="1400" b="0" i="0" u="none" strike="noStrike" dirty="0">
                        <a:solidFill>
                          <a:srgbClr val="000000"/>
                        </a:solidFill>
                        <a:effectLst/>
                        <a:latin typeface="Calibri Light" panose="020F0302020204030204" pitchFamily="34" charset="0"/>
                      </a:endParaRPr>
                    </a:p>
                  </a:txBody>
                  <a:tcPr marL="9525" marR="9525" marT="9525" marB="0"/>
                </a:tc>
                <a:extLst>
                  <a:ext uri="{0D108BD9-81ED-4DB2-BD59-A6C34878D82A}">
                    <a16:rowId xmlns:a16="http://schemas.microsoft.com/office/drawing/2014/main" xmlns="" val="1020695905"/>
                  </a:ext>
                </a:extLst>
              </a:tr>
            </a:tbl>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20680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786" y="-113794"/>
            <a:ext cx="9875520" cy="1143000"/>
          </a:xfrm>
        </p:spPr>
        <p:txBody>
          <a:bodyPr/>
          <a:lstStyle/>
          <a:p>
            <a:pPr algn="just"/>
            <a:r>
              <a:rPr lang="en-US" dirty="0" err="1"/>
              <a:t>Tantangan</a:t>
            </a:r>
            <a:r>
              <a:rPr lang="en-US" dirty="0"/>
              <a:t> Kota</a:t>
            </a:r>
            <a:endParaRPr lang="id-ID" dirty="0"/>
          </a:p>
        </p:txBody>
      </p:sp>
      <p:pic>
        <p:nvPicPr>
          <p:cNvPr id="4" name="Picture 11" descr="C:\Users\al makky\Documents\Untitled-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9802" y="1009531"/>
            <a:ext cx="7027981" cy="527098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7826230" y="3735264"/>
            <a:ext cx="3671798" cy="1421928"/>
          </a:xfrm>
          <a:prstGeom prst="rect">
            <a:avLst/>
          </a:prstGeom>
          <a:ln>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d-ID" sz="2880" b="1" dirty="0">
                <a:solidFill>
                  <a:schemeClr val="bg2">
                    <a:lumMod val="10000"/>
                  </a:schemeClr>
                </a:solidFill>
              </a:rPr>
              <a:t>Meningkatnya permasalahan di Kota</a:t>
            </a:r>
            <a:endParaRPr lang="id-ID" sz="2400" b="1" dirty="0">
              <a:solidFill>
                <a:schemeClr val="bg2">
                  <a:lumMod val="10000"/>
                </a:schemeClr>
              </a:solidFill>
            </a:endParaRPr>
          </a:p>
        </p:txBody>
      </p:sp>
      <p:sp>
        <p:nvSpPr>
          <p:cNvPr id="14" name="TextBox 13"/>
          <p:cNvSpPr txBox="1"/>
          <p:nvPr/>
        </p:nvSpPr>
        <p:spPr>
          <a:xfrm>
            <a:off x="7826230" y="2219265"/>
            <a:ext cx="3671798" cy="1421928"/>
          </a:xfrm>
          <a:prstGeom prst="rect">
            <a:avLst/>
          </a:prstGeom>
          <a:ln>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d-ID" sz="2880" b="1" dirty="0">
                <a:solidFill>
                  <a:schemeClr val="bg2">
                    <a:lumMod val="10000"/>
                  </a:schemeClr>
                </a:solidFill>
              </a:rPr>
              <a:t>57% penduduk tinggal di Kota pada 2025</a:t>
            </a:r>
            <a:endParaRPr lang="id-ID" sz="2400" b="1" dirty="0">
              <a:solidFill>
                <a:schemeClr val="bg2">
                  <a:lumMod val="1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004245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Tingkat </a:t>
            </a:r>
            <a:r>
              <a:rPr lang="en-US" dirty="0" err="1"/>
              <a:t>Kematangan</a:t>
            </a:r>
            <a:r>
              <a:rPr lang="en-US" dirty="0"/>
              <a:t> Kota </a:t>
            </a:r>
            <a:r>
              <a:rPr lang="en-US" dirty="0" err="1"/>
              <a:t>Cerdas</a:t>
            </a:r>
            <a:r>
              <a:rPr lang="en-US" dirty="0"/>
              <a:t> (2)</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9484169"/>
              </p:ext>
            </p:extLst>
          </p:nvPr>
        </p:nvGraphicFramePr>
        <p:xfrm>
          <a:off x="623392" y="1484784"/>
          <a:ext cx="10972797" cy="4891500"/>
        </p:xfrm>
        <a:graphic>
          <a:graphicData uri="http://schemas.openxmlformats.org/drawingml/2006/table">
            <a:tbl>
              <a:tblPr>
                <a:tableStyleId>{BC89EF96-8CEA-46FF-86C4-4CE0E7609802}</a:tableStyleId>
              </a:tblPr>
              <a:tblGrid>
                <a:gridCol w="1634247">
                  <a:extLst>
                    <a:ext uri="{9D8B030D-6E8A-4147-A177-3AD203B41FA5}">
                      <a16:colId xmlns:a16="http://schemas.microsoft.com/office/drawing/2014/main" xmlns="" val="3119348907"/>
                    </a:ext>
                  </a:extLst>
                </a:gridCol>
                <a:gridCol w="1867710">
                  <a:extLst>
                    <a:ext uri="{9D8B030D-6E8A-4147-A177-3AD203B41FA5}">
                      <a16:colId xmlns:a16="http://schemas.microsoft.com/office/drawing/2014/main" xmlns="" val="1310232143"/>
                    </a:ext>
                  </a:extLst>
                </a:gridCol>
                <a:gridCol w="1867710">
                  <a:extLst>
                    <a:ext uri="{9D8B030D-6E8A-4147-A177-3AD203B41FA5}">
                      <a16:colId xmlns:a16="http://schemas.microsoft.com/office/drawing/2014/main" xmlns="" val="3194782108"/>
                    </a:ext>
                  </a:extLst>
                </a:gridCol>
                <a:gridCol w="1867710">
                  <a:extLst>
                    <a:ext uri="{9D8B030D-6E8A-4147-A177-3AD203B41FA5}">
                      <a16:colId xmlns:a16="http://schemas.microsoft.com/office/drawing/2014/main" xmlns="" val="3734270274"/>
                    </a:ext>
                  </a:extLst>
                </a:gridCol>
                <a:gridCol w="1867710">
                  <a:extLst>
                    <a:ext uri="{9D8B030D-6E8A-4147-A177-3AD203B41FA5}">
                      <a16:colId xmlns:a16="http://schemas.microsoft.com/office/drawing/2014/main" xmlns="" val="1666313643"/>
                    </a:ext>
                  </a:extLst>
                </a:gridCol>
                <a:gridCol w="1867710">
                  <a:extLst>
                    <a:ext uri="{9D8B030D-6E8A-4147-A177-3AD203B41FA5}">
                      <a16:colId xmlns:a16="http://schemas.microsoft.com/office/drawing/2014/main" xmlns="" val="3383594502"/>
                    </a:ext>
                  </a:extLst>
                </a:gridCol>
              </a:tblGrid>
              <a:tr h="565745">
                <a:tc>
                  <a:txBody>
                    <a:bodyPr/>
                    <a:lstStyle/>
                    <a:p>
                      <a:pPr algn="l" fontAlgn="b"/>
                      <a:endParaRPr lang="en-US" sz="2000" b="0" i="0" u="none" strike="noStrike" dirty="0">
                        <a:solidFill>
                          <a:srgbClr val="C00000"/>
                        </a:solidFill>
                        <a:effectLst/>
                        <a:latin typeface="Calibri Light" panose="020F0302020204030204" pitchFamily="34" charset="0"/>
                      </a:endParaRPr>
                    </a:p>
                  </a:txBody>
                  <a:tcPr marL="9429" marR="9429" marT="9429" marB="0" anchor="b"/>
                </a:tc>
                <a:tc>
                  <a:txBody>
                    <a:bodyPr/>
                    <a:lstStyle/>
                    <a:p>
                      <a:pPr algn="ctr" fontAlgn="ctr"/>
                      <a:r>
                        <a:rPr lang="en-US" sz="1600" b="1" u="none" strike="noStrike" dirty="0" err="1">
                          <a:solidFill>
                            <a:srgbClr val="C00000"/>
                          </a:solidFill>
                          <a:effectLst/>
                          <a:latin typeface="Calibri Light" panose="020F0302020204030204" pitchFamily="34" charset="0"/>
                        </a:rPr>
                        <a:t>Perencana</a:t>
                      </a:r>
                      <a:r>
                        <a:rPr lang="en-US" sz="1600" b="1" u="none" strike="noStrike" dirty="0">
                          <a:solidFill>
                            <a:srgbClr val="C00000"/>
                          </a:solidFill>
                          <a:effectLst/>
                          <a:latin typeface="Calibri Light" panose="020F0302020204030204" pitchFamily="34" charset="0"/>
                        </a:rPr>
                        <a:t/>
                      </a:r>
                      <a:br>
                        <a:rPr lang="en-US" sz="1600" b="1" u="none" strike="noStrike" dirty="0">
                          <a:solidFill>
                            <a:srgbClr val="C00000"/>
                          </a:solidFill>
                          <a:effectLst/>
                          <a:latin typeface="Calibri Light" panose="020F0302020204030204" pitchFamily="34" charset="0"/>
                        </a:rPr>
                      </a:br>
                      <a:r>
                        <a:rPr lang="en-US" sz="1600" b="1" u="none" strike="noStrike" dirty="0">
                          <a:solidFill>
                            <a:srgbClr val="C00000"/>
                          </a:solidFill>
                          <a:effectLst/>
                          <a:latin typeface="Calibri Light" panose="020F0302020204030204" pitchFamily="34" charset="0"/>
                        </a:rPr>
                        <a:t>Smart City</a:t>
                      </a:r>
                      <a:endParaRPr lang="en-US" sz="16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en-US" sz="1600" b="1" u="none" strike="noStrike" dirty="0" err="1">
                          <a:solidFill>
                            <a:srgbClr val="C00000"/>
                          </a:solidFill>
                          <a:effectLst/>
                          <a:latin typeface="Calibri Light" panose="020F0302020204030204" pitchFamily="34" charset="0"/>
                        </a:rPr>
                        <a:t>Pelaksana</a:t>
                      </a:r>
                      <a:r>
                        <a:rPr lang="en-US" sz="1600" b="1" u="none" strike="noStrike" dirty="0">
                          <a:solidFill>
                            <a:srgbClr val="C00000"/>
                          </a:solidFill>
                          <a:effectLst/>
                          <a:latin typeface="Calibri Light" panose="020F0302020204030204" pitchFamily="34" charset="0"/>
                        </a:rPr>
                        <a:t/>
                      </a:r>
                      <a:br>
                        <a:rPr lang="en-US" sz="1600" b="1" u="none" strike="noStrike" dirty="0">
                          <a:solidFill>
                            <a:srgbClr val="C00000"/>
                          </a:solidFill>
                          <a:effectLst/>
                          <a:latin typeface="Calibri Light" panose="020F0302020204030204" pitchFamily="34" charset="0"/>
                        </a:rPr>
                      </a:br>
                      <a:r>
                        <a:rPr lang="en-US" sz="1600" b="1" u="none" strike="noStrike" dirty="0">
                          <a:solidFill>
                            <a:srgbClr val="C00000"/>
                          </a:solidFill>
                          <a:effectLst/>
                          <a:latin typeface="Calibri Light" panose="020F0302020204030204" pitchFamily="34" charset="0"/>
                        </a:rPr>
                        <a:t>Smart City</a:t>
                      </a:r>
                      <a:endParaRPr lang="en-US" sz="16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en-US" sz="1600" b="1" u="none" strike="noStrike" dirty="0" err="1">
                          <a:solidFill>
                            <a:srgbClr val="C00000"/>
                          </a:solidFill>
                          <a:effectLst/>
                          <a:latin typeface="Calibri Light" panose="020F0302020204030204" pitchFamily="34" charset="0"/>
                        </a:rPr>
                        <a:t>Dewan</a:t>
                      </a:r>
                      <a:r>
                        <a:rPr lang="en-US" sz="1600" b="1" u="none" strike="noStrike" dirty="0">
                          <a:solidFill>
                            <a:srgbClr val="C00000"/>
                          </a:solidFill>
                          <a:effectLst/>
                          <a:latin typeface="Calibri Light" panose="020F0302020204030204" pitchFamily="34" charset="0"/>
                        </a:rPr>
                        <a:t> </a:t>
                      </a:r>
                      <a:r>
                        <a:rPr lang="en-US" sz="1600" b="1" u="none" strike="noStrike" dirty="0" err="1">
                          <a:solidFill>
                            <a:srgbClr val="C00000"/>
                          </a:solidFill>
                          <a:effectLst/>
                          <a:latin typeface="Calibri Light" panose="020F0302020204030204" pitchFamily="34" charset="0"/>
                        </a:rPr>
                        <a:t>SmartCity</a:t>
                      </a:r>
                      <a:endParaRPr lang="en-US" sz="1600" b="1" u="none" strike="noStrike" dirty="0">
                        <a:solidFill>
                          <a:srgbClr val="C00000"/>
                        </a:solidFill>
                        <a:effectLst/>
                        <a:latin typeface="Calibri Light" panose="020F0302020204030204" pitchFamily="34" charset="0"/>
                      </a:endParaRPr>
                    </a:p>
                    <a:p>
                      <a:pPr algn="ctr" fontAlgn="ctr"/>
                      <a:r>
                        <a:rPr lang="en-US" sz="1600" b="1" i="0" u="none" strike="noStrike" dirty="0">
                          <a:solidFill>
                            <a:srgbClr val="C00000"/>
                          </a:solidFill>
                          <a:effectLst/>
                          <a:latin typeface="Calibri Light" panose="020F0302020204030204" pitchFamily="34" charset="0"/>
                        </a:rPr>
                        <a:t>(</a:t>
                      </a:r>
                      <a:r>
                        <a:rPr lang="en-US" sz="1600" b="1" i="0" u="none" strike="noStrike" dirty="0" err="1">
                          <a:solidFill>
                            <a:srgbClr val="C00000"/>
                          </a:solidFill>
                          <a:effectLst/>
                          <a:latin typeface="Calibri Light" panose="020F0302020204030204" pitchFamily="34" charset="0"/>
                        </a:rPr>
                        <a:t>mekanisme</a:t>
                      </a:r>
                      <a:r>
                        <a:rPr lang="en-US" sz="1600" b="1" i="0" u="none" strike="noStrike" dirty="0">
                          <a:solidFill>
                            <a:srgbClr val="C00000"/>
                          </a:solidFill>
                          <a:effectLst/>
                          <a:latin typeface="Calibri Light" panose="020F0302020204030204" pitchFamily="34" charset="0"/>
                        </a:rPr>
                        <a:t> </a:t>
                      </a:r>
                      <a:r>
                        <a:rPr lang="en-US" sz="1600" b="1" i="0" u="none" strike="noStrike" dirty="0" err="1">
                          <a:solidFill>
                            <a:srgbClr val="C00000"/>
                          </a:solidFill>
                          <a:effectLst/>
                          <a:latin typeface="Calibri Light" panose="020F0302020204030204" pitchFamily="34" charset="0"/>
                        </a:rPr>
                        <a:t>kolaborasi</a:t>
                      </a:r>
                      <a:r>
                        <a:rPr lang="en-US" sz="1600" b="1" i="0" u="none" strike="noStrike" dirty="0">
                          <a:solidFill>
                            <a:srgbClr val="C00000"/>
                          </a:solidFill>
                          <a:effectLst/>
                          <a:latin typeface="Calibri Light" panose="020F0302020204030204" pitchFamily="34" charset="0"/>
                        </a:rPr>
                        <a:t>)</a:t>
                      </a:r>
                    </a:p>
                  </a:txBody>
                  <a:tcPr marL="9429" marR="9429" marT="9429" marB="0" anchor="ctr"/>
                </a:tc>
                <a:tc>
                  <a:txBody>
                    <a:bodyPr/>
                    <a:lstStyle/>
                    <a:p>
                      <a:pPr algn="ctr" fontAlgn="ctr"/>
                      <a:r>
                        <a:rPr lang="en-US" sz="1600" b="1" u="none" strike="noStrike" dirty="0" err="1">
                          <a:solidFill>
                            <a:srgbClr val="C00000"/>
                          </a:solidFill>
                          <a:effectLst/>
                          <a:latin typeface="Calibri Light" panose="020F0302020204030204" pitchFamily="34" charset="0"/>
                        </a:rPr>
                        <a:t>Rencana</a:t>
                      </a:r>
                      <a:r>
                        <a:rPr lang="en-US" sz="1600" b="1" u="none" strike="noStrike" dirty="0">
                          <a:solidFill>
                            <a:srgbClr val="C00000"/>
                          </a:solidFill>
                          <a:effectLst/>
                          <a:latin typeface="Calibri Light" panose="020F0302020204030204" pitchFamily="34" charset="0"/>
                        </a:rPr>
                        <a:t> </a:t>
                      </a:r>
                      <a:r>
                        <a:rPr lang="en-US" sz="1600" b="1" u="none" strike="noStrike" dirty="0" err="1">
                          <a:solidFill>
                            <a:srgbClr val="C00000"/>
                          </a:solidFill>
                          <a:effectLst/>
                          <a:latin typeface="Calibri Light" panose="020F0302020204030204" pitchFamily="34" charset="0"/>
                        </a:rPr>
                        <a:t>Pemerintah</a:t>
                      </a:r>
                      <a:r>
                        <a:rPr lang="en-US" sz="1600" b="1" u="none" strike="noStrike" dirty="0">
                          <a:solidFill>
                            <a:srgbClr val="C00000"/>
                          </a:solidFill>
                          <a:effectLst/>
                          <a:latin typeface="Calibri Light" panose="020F0302020204030204" pitchFamily="34" charset="0"/>
                        </a:rPr>
                        <a:t> Kota (</a:t>
                      </a:r>
                      <a:r>
                        <a:rPr lang="en-US" sz="1600" b="1" u="none" strike="noStrike" dirty="0" err="1">
                          <a:solidFill>
                            <a:srgbClr val="C00000"/>
                          </a:solidFill>
                          <a:effectLst/>
                          <a:latin typeface="Calibri Light" panose="020F0302020204030204" pitchFamily="34" charset="0"/>
                        </a:rPr>
                        <a:t>RPJxD</a:t>
                      </a:r>
                      <a:r>
                        <a:rPr lang="en-US" sz="1600" b="1" u="none" strike="noStrike" dirty="0">
                          <a:solidFill>
                            <a:srgbClr val="C00000"/>
                          </a:solidFill>
                          <a:effectLst/>
                          <a:latin typeface="Calibri Light" panose="020F0302020204030204" pitchFamily="34" charset="0"/>
                        </a:rPr>
                        <a:t>)</a:t>
                      </a:r>
                      <a:endParaRPr lang="en-US" sz="16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en-US" sz="1600" b="1" u="none" strike="noStrike" dirty="0" err="1">
                          <a:solidFill>
                            <a:srgbClr val="C00000"/>
                          </a:solidFill>
                          <a:effectLst/>
                          <a:latin typeface="Calibri Light" panose="020F0302020204030204" pitchFamily="34" charset="0"/>
                        </a:rPr>
                        <a:t>Rencana</a:t>
                      </a:r>
                      <a:r>
                        <a:rPr lang="en-US" sz="1600" b="1" u="none" strike="noStrike" dirty="0">
                          <a:solidFill>
                            <a:srgbClr val="C00000"/>
                          </a:solidFill>
                          <a:effectLst/>
                          <a:latin typeface="Calibri Light" panose="020F0302020204030204" pitchFamily="34" charset="0"/>
                        </a:rPr>
                        <a:t> </a:t>
                      </a:r>
                      <a:br>
                        <a:rPr lang="en-US" sz="1600" b="1" u="none" strike="noStrike" dirty="0">
                          <a:solidFill>
                            <a:srgbClr val="C00000"/>
                          </a:solidFill>
                          <a:effectLst/>
                          <a:latin typeface="Calibri Light" panose="020F0302020204030204" pitchFamily="34" charset="0"/>
                        </a:rPr>
                      </a:br>
                      <a:r>
                        <a:rPr lang="en-US" sz="1600" b="1" u="none" strike="noStrike" dirty="0">
                          <a:solidFill>
                            <a:srgbClr val="C00000"/>
                          </a:solidFill>
                          <a:effectLst/>
                          <a:latin typeface="Calibri Light" panose="020F0302020204030204" pitchFamily="34" charset="0"/>
                        </a:rPr>
                        <a:t>Smart City</a:t>
                      </a:r>
                      <a:endParaRPr lang="en-US" sz="1600" b="1" i="0" u="none" strike="noStrike" dirty="0">
                        <a:solidFill>
                          <a:srgbClr val="C00000"/>
                        </a:solidFill>
                        <a:effectLst/>
                        <a:latin typeface="Calibri Light" panose="020F0302020204030204" pitchFamily="34" charset="0"/>
                      </a:endParaRPr>
                    </a:p>
                  </a:txBody>
                  <a:tcPr marL="9429" marR="9429" marT="9429" marB="0" anchor="ctr"/>
                </a:tc>
                <a:extLst>
                  <a:ext uri="{0D108BD9-81ED-4DB2-BD59-A6C34878D82A}">
                    <a16:rowId xmlns:a16="http://schemas.microsoft.com/office/drawing/2014/main" xmlns="" val="1585688259"/>
                  </a:ext>
                </a:extLst>
              </a:tr>
              <a:tr h="188582">
                <a:tc>
                  <a:txBody>
                    <a:bodyPr/>
                    <a:lstStyle/>
                    <a:p>
                      <a:pPr algn="ctr" fontAlgn="ctr"/>
                      <a:r>
                        <a:rPr lang="en-US" sz="1800" b="1" u="none" strike="noStrike" dirty="0" err="1">
                          <a:solidFill>
                            <a:srgbClr val="C00000"/>
                          </a:solidFill>
                          <a:effectLst/>
                          <a:latin typeface="Calibri Light" panose="020F0302020204030204" pitchFamily="34" charset="0"/>
                        </a:rPr>
                        <a:t>Adhoc</a:t>
                      </a:r>
                      <a:endParaRPr lang="en-US" sz="18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err="1">
                          <a:effectLst/>
                          <a:latin typeface="Calibri Light" panose="020F0302020204030204" pitchFamily="34" charset="0"/>
                        </a:rPr>
                        <a:t>Belum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ada</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err="1">
                          <a:effectLst/>
                          <a:latin typeface="Calibri Light" panose="020F0302020204030204" pitchFamily="34" charset="0"/>
                        </a:rPr>
                        <a:t>Belum</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ada</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Belum ada</a:t>
                      </a:r>
                      <a:endParaRPr lang="en-US" sz="1400" b="0" i="0" u="none" strike="noStrike">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Ada</a:t>
                      </a:r>
                      <a:endParaRPr lang="en-US" sz="1400" b="0" i="0" u="none" strike="noStrike">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Tidak ada</a:t>
                      </a:r>
                      <a:endParaRPr lang="en-US" sz="1400" b="0" i="0" u="none" strike="noStrike">
                        <a:solidFill>
                          <a:srgbClr val="000000"/>
                        </a:solidFill>
                        <a:effectLst/>
                        <a:latin typeface="Calibri Light" panose="020F0302020204030204" pitchFamily="34" charset="0"/>
                      </a:endParaRPr>
                    </a:p>
                  </a:txBody>
                  <a:tcPr marL="9429" marR="9429" marT="9429" marB="0" anchor="ctr"/>
                </a:tc>
                <a:extLst>
                  <a:ext uri="{0D108BD9-81ED-4DB2-BD59-A6C34878D82A}">
                    <a16:rowId xmlns:a16="http://schemas.microsoft.com/office/drawing/2014/main" xmlns="" val="2893726422"/>
                  </a:ext>
                </a:extLst>
              </a:tr>
              <a:tr h="188582">
                <a:tc>
                  <a:txBody>
                    <a:bodyPr/>
                    <a:lstStyle/>
                    <a:p>
                      <a:pPr algn="ctr" fontAlgn="ctr"/>
                      <a:r>
                        <a:rPr lang="en-US" sz="1800" b="1" u="none" strike="noStrike" dirty="0">
                          <a:solidFill>
                            <a:srgbClr val="C00000"/>
                          </a:solidFill>
                          <a:effectLst/>
                          <a:latin typeface="Calibri Light" panose="020F0302020204030204" pitchFamily="34" charset="0"/>
                        </a:rPr>
                        <a:t>Initial</a:t>
                      </a:r>
                      <a:endParaRPr lang="en-US" sz="18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err="1">
                          <a:effectLst/>
                          <a:latin typeface="Calibri Light" panose="020F0302020204030204" pitchFamily="34" charset="0"/>
                        </a:rPr>
                        <a:t>Pemerintah</a:t>
                      </a:r>
                      <a:r>
                        <a:rPr lang="en-US" sz="1400" u="none" strike="noStrike" dirty="0">
                          <a:effectLst/>
                          <a:latin typeface="Calibri Light" panose="020F0302020204030204" pitchFamily="34" charset="0"/>
                        </a:rPr>
                        <a:t> Kota</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Pemerintah Kota</a:t>
                      </a:r>
                      <a:endParaRPr lang="en-US" sz="1400" b="0" i="0" u="none" strike="noStrike">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Belum ada</a:t>
                      </a:r>
                      <a:endParaRPr lang="en-US" sz="1400" b="0" i="0" u="none" strike="noStrike">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Ada</a:t>
                      </a:r>
                      <a:endParaRPr lang="en-US" sz="1400" b="0" i="0" u="none" strike="noStrike">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Tidak ada</a:t>
                      </a:r>
                      <a:endParaRPr lang="en-US" sz="1400" b="0" i="0" u="none" strike="noStrike">
                        <a:solidFill>
                          <a:srgbClr val="000000"/>
                        </a:solidFill>
                        <a:effectLst/>
                        <a:latin typeface="Calibri Light" panose="020F0302020204030204" pitchFamily="34" charset="0"/>
                      </a:endParaRPr>
                    </a:p>
                  </a:txBody>
                  <a:tcPr marL="9429" marR="9429" marT="9429" marB="0" anchor="ctr"/>
                </a:tc>
                <a:extLst>
                  <a:ext uri="{0D108BD9-81ED-4DB2-BD59-A6C34878D82A}">
                    <a16:rowId xmlns:a16="http://schemas.microsoft.com/office/drawing/2014/main" xmlns="" val="1258246050"/>
                  </a:ext>
                </a:extLst>
              </a:tr>
              <a:tr h="1320072">
                <a:tc>
                  <a:txBody>
                    <a:bodyPr/>
                    <a:lstStyle/>
                    <a:p>
                      <a:pPr algn="ctr" fontAlgn="ctr"/>
                      <a:r>
                        <a:rPr lang="en-US" sz="1800" b="1" u="none" strike="noStrike" dirty="0">
                          <a:solidFill>
                            <a:srgbClr val="C00000"/>
                          </a:solidFill>
                          <a:effectLst/>
                          <a:latin typeface="Calibri Light" panose="020F0302020204030204" pitchFamily="34" charset="0"/>
                        </a:rPr>
                        <a:t>Scattered</a:t>
                      </a:r>
                      <a:endParaRPr lang="en-US" sz="18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nb-NO" sz="1400" u="none" strike="noStrike" dirty="0">
                          <a:effectLst/>
                          <a:latin typeface="Calibri Light" panose="020F0302020204030204" pitchFamily="34" charset="0"/>
                        </a:rPr>
                        <a:t>Pemerintah Kota + </a:t>
                      </a:r>
                      <a:br>
                        <a:rPr lang="nb-NO" sz="1400" u="none" strike="noStrike" dirty="0">
                          <a:effectLst/>
                          <a:latin typeface="Calibri Light" panose="020F0302020204030204" pitchFamily="34" charset="0"/>
                        </a:rPr>
                      </a:br>
                      <a:r>
                        <a:rPr lang="nb-NO" sz="1400" u="none" strike="noStrike" dirty="0">
                          <a:effectLst/>
                          <a:latin typeface="Calibri Light" panose="020F0302020204030204" pitchFamily="34" charset="0"/>
                        </a:rPr>
                        <a:t>Stake holders lainnya</a:t>
                      </a:r>
                      <a:endParaRPr lang="nb-NO"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nb-NO" sz="1400" u="none" strike="noStrike" dirty="0">
                          <a:effectLst/>
                          <a:latin typeface="Calibri Light" panose="020F0302020204030204" pitchFamily="34" charset="0"/>
                        </a:rPr>
                        <a:t>Pemerintah Kota + </a:t>
                      </a:r>
                      <a:br>
                        <a:rPr lang="nb-NO" sz="1400" u="none" strike="noStrike" dirty="0">
                          <a:effectLst/>
                          <a:latin typeface="Calibri Light" panose="020F0302020204030204" pitchFamily="34" charset="0"/>
                        </a:rPr>
                      </a:br>
                      <a:r>
                        <a:rPr lang="nb-NO" sz="1400" u="none" strike="noStrike" dirty="0">
                          <a:effectLst/>
                          <a:latin typeface="Calibri Light" panose="020F0302020204030204" pitchFamily="34" charset="0"/>
                        </a:rPr>
                        <a:t>Stake holders lainnya</a:t>
                      </a:r>
                      <a:endParaRPr lang="nb-NO"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b="0" i="0" u="none" strike="noStrike" dirty="0" err="1">
                          <a:solidFill>
                            <a:srgbClr val="000000"/>
                          </a:solidFill>
                          <a:effectLst/>
                          <a:latin typeface="Calibri Light" panose="020F0302020204030204" pitchFamily="34" charset="0"/>
                        </a:rPr>
                        <a:t>Mungkin</a:t>
                      </a:r>
                      <a:r>
                        <a:rPr lang="en-US" sz="1400" b="0" i="0" u="none" strike="noStrike" dirty="0">
                          <a:solidFill>
                            <a:srgbClr val="000000"/>
                          </a:solidFill>
                          <a:effectLst/>
                          <a:latin typeface="Calibri Light" panose="020F0302020204030204" pitchFamily="34" charset="0"/>
                        </a:rPr>
                        <a:t> </a:t>
                      </a:r>
                      <a:r>
                        <a:rPr lang="en-US" sz="1400" b="0" i="0" u="none" strike="noStrike" dirty="0" err="1">
                          <a:solidFill>
                            <a:srgbClr val="000000"/>
                          </a:solidFill>
                          <a:effectLst/>
                          <a:latin typeface="Calibri Light" panose="020F0302020204030204" pitchFamily="34" charset="0"/>
                        </a:rPr>
                        <a:t>sudah</a:t>
                      </a:r>
                      <a:r>
                        <a:rPr lang="en-US" sz="1400" b="0" i="0" u="none" strike="noStrike" dirty="0">
                          <a:solidFill>
                            <a:srgbClr val="000000"/>
                          </a:solidFill>
                          <a:effectLst/>
                          <a:latin typeface="Calibri Light" panose="020F0302020204030204" pitchFamily="34" charset="0"/>
                        </a:rPr>
                        <a:t> </a:t>
                      </a:r>
                      <a:r>
                        <a:rPr lang="en-US" sz="1400" b="0" i="0" u="none" strike="noStrike" dirty="0" err="1">
                          <a:solidFill>
                            <a:srgbClr val="000000"/>
                          </a:solidFill>
                          <a:effectLst/>
                          <a:latin typeface="Calibri Light" panose="020F0302020204030204" pitchFamily="34" charset="0"/>
                        </a:rPr>
                        <a:t>ada</a:t>
                      </a:r>
                      <a:r>
                        <a:rPr lang="en-US" sz="1400" b="0" i="0" u="none" strike="noStrike" dirty="0">
                          <a:solidFill>
                            <a:srgbClr val="000000"/>
                          </a:solidFill>
                          <a:effectLst/>
                          <a:latin typeface="Calibri Light" panose="020F0302020204030204" pitchFamily="34" charset="0"/>
                        </a:rPr>
                        <a:t>, </a:t>
                      </a:r>
                      <a:br>
                        <a:rPr lang="en-US" sz="1400" b="0" i="0" u="none" strike="noStrike" dirty="0">
                          <a:solidFill>
                            <a:srgbClr val="000000"/>
                          </a:solidFill>
                          <a:effectLst/>
                          <a:latin typeface="Calibri Light" panose="020F0302020204030204" pitchFamily="34" charset="0"/>
                        </a:rPr>
                      </a:br>
                      <a:r>
                        <a:rPr lang="en-US" sz="1400" b="0" i="0" u="none" strike="noStrike" dirty="0" err="1">
                          <a:solidFill>
                            <a:srgbClr val="000000"/>
                          </a:solidFill>
                          <a:effectLst/>
                          <a:latin typeface="Calibri Light" panose="020F0302020204030204" pitchFamily="34" charset="0"/>
                        </a:rPr>
                        <a:t>tapi</a:t>
                      </a:r>
                      <a:r>
                        <a:rPr lang="en-US" sz="1400" b="0" i="0" u="none" strike="noStrike" dirty="0">
                          <a:solidFill>
                            <a:srgbClr val="000000"/>
                          </a:solidFill>
                          <a:effectLst/>
                          <a:latin typeface="Calibri Light" panose="020F0302020204030204" pitchFamily="34" charset="0"/>
                        </a:rPr>
                        <a:t> </a:t>
                      </a:r>
                      <a:r>
                        <a:rPr lang="en-US" sz="1400" b="0" i="0" u="none" strike="noStrike" dirty="0" err="1">
                          <a:solidFill>
                            <a:srgbClr val="000000"/>
                          </a:solidFill>
                          <a:effectLst/>
                          <a:latin typeface="Calibri Light" panose="020F0302020204030204" pitchFamily="34" charset="0"/>
                        </a:rPr>
                        <a:t>belum</a:t>
                      </a:r>
                      <a:r>
                        <a:rPr lang="en-US" sz="1400" b="0" i="0" u="none" strike="noStrike" dirty="0">
                          <a:solidFill>
                            <a:srgbClr val="000000"/>
                          </a:solidFill>
                          <a:effectLst/>
                          <a:latin typeface="Calibri Light" panose="020F0302020204030204" pitchFamily="34" charset="0"/>
                        </a:rPr>
                        <a:t> </a:t>
                      </a:r>
                      <a:r>
                        <a:rPr lang="en-US" sz="1400" b="0" i="0" u="none" strike="noStrike" dirty="0" err="1">
                          <a:solidFill>
                            <a:srgbClr val="000000"/>
                          </a:solidFill>
                          <a:effectLst/>
                          <a:latin typeface="Calibri Light" panose="020F0302020204030204" pitchFamily="34" charset="0"/>
                        </a:rPr>
                        <a:t>berjalan</a:t>
                      </a:r>
                      <a:r>
                        <a:rPr lang="en-US" sz="1400" b="0" i="0" u="none" strike="noStrike" dirty="0">
                          <a:solidFill>
                            <a:srgbClr val="000000"/>
                          </a:solidFill>
                          <a:effectLst/>
                          <a:latin typeface="Calibri Light" panose="020F0302020204030204" pitchFamily="34" charset="0"/>
                        </a:rPr>
                        <a:t> </a:t>
                      </a:r>
                      <a:r>
                        <a:rPr lang="en-US" sz="1400" b="0" i="0" u="none" strike="noStrike" dirty="0" err="1">
                          <a:solidFill>
                            <a:srgbClr val="000000"/>
                          </a:solidFill>
                          <a:effectLst/>
                          <a:latin typeface="Calibri Light" panose="020F0302020204030204" pitchFamily="34" charset="0"/>
                        </a:rPr>
                        <a:t>secara</a:t>
                      </a:r>
                      <a:r>
                        <a:rPr lang="en-US" sz="1400" b="0" i="0" u="none" strike="noStrike" dirty="0">
                          <a:solidFill>
                            <a:srgbClr val="000000"/>
                          </a:solidFill>
                          <a:effectLst/>
                          <a:latin typeface="Calibri Light" panose="020F0302020204030204" pitchFamily="34" charset="0"/>
                        </a:rPr>
                        <a:t> </a:t>
                      </a:r>
                      <a:r>
                        <a:rPr lang="en-US" sz="1400" b="0" i="0" u="none" strike="noStrike" dirty="0" err="1">
                          <a:solidFill>
                            <a:srgbClr val="000000"/>
                          </a:solidFill>
                          <a:effectLst/>
                          <a:latin typeface="Calibri Light" panose="020F0302020204030204" pitchFamily="34" charset="0"/>
                        </a:rPr>
                        <a:t>efektif</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Ada, belum tentu sejalan dengan Rencana SmartCity</a:t>
                      </a:r>
                      <a:endParaRPr lang="en-US" sz="1400" b="0" i="0" u="none" strike="noStrike">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Ada, tidak dijamin terintegrasi antar sektor dan tidak dijamin terintegrasi dengan RPJxD</a:t>
                      </a:r>
                      <a:endParaRPr lang="en-US" sz="1400" b="0" i="0" u="none" strike="noStrike">
                        <a:solidFill>
                          <a:srgbClr val="000000"/>
                        </a:solidFill>
                        <a:effectLst/>
                        <a:latin typeface="Calibri Light" panose="020F0302020204030204" pitchFamily="34" charset="0"/>
                      </a:endParaRPr>
                    </a:p>
                  </a:txBody>
                  <a:tcPr marL="9429" marR="9429" marT="9429" marB="0" anchor="ctr"/>
                </a:tc>
                <a:extLst>
                  <a:ext uri="{0D108BD9-81ED-4DB2-BD59-A6C34878D82A}">
                    <a16:rowId xmlns:a16="http://schemas.microsoft.com/office/drawing/2014/main" xmlns="" val="1674843733"/>
                  </a:ext>
                </a:extLst>
              </a:tr>
              <a:tr h="754327">
                <a:tc>
                  <a:txBody>
                    <a:bodyPr/>
                    <a:lstStyle/>
                    <a:p>
                      <a:pPr algn="ctr" fontAlgn="ctr"/>
                      <a:r>
                        <a:rPr lang="en-US" sz="1800" b="1" u="none" strike="noStrike" dirty="0">
                          <a:solidFill>
                            <a:srgbClr val="C00000"/>
                          </a:solidFill>
                          <a:effectLst/>
                          <a:latin typeface="Calibri Light" panose="020F0302020204030204" pitchFamily="34" charset="0"/>
                        </a:rPr>
                        <a:t>Integrated</a:t>
                      </a:r>
                      <a:endParaRPr lang="en-US" sz="18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nb-NO" sz="1400" u="none" strike="noStrike" dirty="0">
                          <a:effectLst/>
                          <a:latin typeface="Calibri Light" panose="020F0302020204030204" pitchFamily="34" charset="0"/>
                        </a:rPr>
                        <a:t>Pemerintah Kota + </a:t>
                      </a:r>
                      <a:br>
                        <a:rPr lang="nb-NO" sz="1400" u="none" strike="noStrike" dirty="0">
                          <a:effectLst/>
                          <a:latin typeface="Calibri Light" panose="020F0302020204030204" pitchFamily="34" charset="0"/>
                        </a:rPr>
                      </a:br>
                      <a:r>
                        <a:rPr lang="nb-NO" sz="1400" u="none" strike="noStrike" dirty="0">
                          <a:effectLst/>
                          <a:latin typeface="Calibri Light" panose="020F0302020204030204" pitchFamily="34" charset="0"/>
                        </a:rPr>
                        <a:t>Stake holders lainnya</a:t>
                      </a:r>
                      <a:endParaRPr lang="nb-NO"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nb-NO" sz="1400" u="none" strike="noStrike" dirty="0">
                          <a:effectLst/>
                          <a:latin typeface="Calibri Light" panose="020F0302020204030204" pitchFamily="34" charset="0"/>
                        </a:rPr>
                        <a:t>Pemerintah Kota + </a:t>
                      </a:r>
                      <a:br>
                        <a:rPr lang="nb-NO" sz="1400" u="none" strike="noStrike" dirty="0">
                          <a:effectLst/>
                          <a:latin typeface="Calibri Light" panose="020F0302020204030204" pitchFamily="34" charset="0"/>
                        </a:rPr>
                      </a:br>
                      <a:r>
                        <a:rPr lang="nb-NO" sz="1400" u="none" strike="noStrike" dirty="0">
                          <a:effectLst/>
                          <a:latin typeface="Calibri Light" panose="020F0302020204030204" pitchFamily="34" charset="0"/>
                        </a:rPr>
                        <a:t>Stake holders lainnya</a:t>
                      </a:r>
                      <a:endParaRPr lang="nb-NO"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err="1">
                          <a:effectLst/>
                          <a:latin typeface="Calibri Light" panose="020F0302020204030204" pitchFamily="34" charset="0"/>
                        </a:rPr>
                        <a:t>Sudah</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ada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hanya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untuk</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menyepakati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rencana</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a:effectLst/>
                          <a:latin typeface="Calibri Light" panose="020F0302020204030204" pitchFamily="34" charset="0"/>
                        </a:rPr>
                        <a:t>Ada, </a:t>
                      </a:r>
                      <a:r>
                        <a:rPr lang="en-US" sz="1400" u="none" strike="noStrike" dirty="0" err="1">
                          <a:effectLst/>
                          <a:latin typeface="Calibri Light" panose="020F0302020204030204" pitchFamily="34" charset="0"/>
                        </a:rPr>
                        <a:t>sesuai</a:t>
                      </a:r>
                      <a:r>
                        <a:rPr lang="en-US" sz="1400" u="none" strike="noStrike" dirty="0">
                          <a:effectLst/>
                          <a:latin typeface="Calibri Light" panose="020F0302020204030204" pitchFamily="34" charset="0"/>
                        </a:rPr>
                        <a:t> (align) </a:t>
                      </a:r>
                      <a:r>
                        <a:rPr lang="en-US" sz="1400" u="none" strike="noStrike" dirty="0" err="1">
                          <a:effectLst/>
                          <a:latin typeface="Calibri Light" panose="020F0302020204030204" pitchFamily="34" charset="0"/>
                        </a:rPr>
                        <a:t>dengan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Rencana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SmartCity</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a:effectLst/>
                          <a:latin typeface="Calibri Light" panose="020F0302020204030204" pitchFamily="34" charset="0"/>
                        </a:rPr>
                        <a:t>Ada, terintegrasi antar sektor dan sesuai (align) dengan RPJxD</a:t>
                      </a:r>
                      <a:endParaRPr lang="en-US" sz="1400" b="0" i="0" u="none" strike="noStrike">
                        <a:solidFill>
                          <a:srgbClr val="000000"/>
                        </a:solidFill>
                        <a:effectLst/>
                        <a:latin typeface="Calibri Light" panose="020F0302020204030204" pitchFamily="34" charset="0"/>
                      </a:endParaRPr>
                    </a:p>
                  </a:txBody>
                  <a:tcPr marL="9429" marR="9429" marT="9429" marB="0" anchor="ctr"/>
                </a:tc>
                <a:extLst>
                  <a:ext uri="{0D108BD9-81ED-4DB2-BD59-A6C34878D82A}">
                    <a16:rowId xmlns:a16="http://schemas.microsoft.com/office/drawing/2014/main" xmlns="" val="631007921"/>
                  </a:ext>
                </a:extLst>
              </a:tr>
              <a:tr h="1508654">
                <a:tc>
                  <a:txBody>
                    <a:bodyPr/>
                    <a:lstStyle/>
                    <a:p>
                      <a:pPr algn="ctr" fontAlgn="ctr"/>
                      <a:r>
                        <a:rPr lang="en-US" sz="1800" b="1" u="none" strike="noStrike" dirty="0">
                          <a:solidFill>
                            <a:srgbClr val="C00000"/>
                          </a:solidFill>
                          <a:effectLst/>
                          <a:latin typeface="Calibri Light" panose="020F0302020204030204" pitchFamily="34" charset="0"/>
                        </a:rPr>
                        <a:t>Smart</a:t>
                      </a:r>
                      <a:endParaRPr lang="en-US" sz="1800" b="1" i="0" u="none" strike="noStrike" dirty="0">
                        <a:solidFill>
                          <a:srgbClr val="C00000"/>
                        </a:solidFill>
                        <a:effectLst/>
                        <a:latin typeface="Calibri Light" panose="020F0302020204030204" pitchFamily="34" charset="0"/>
                      </a:endParaRPr>
                    </a:p>
                  </a:txBody>
                  <a:tcPr marL="9429" marR="9429" marT="9429" marB="0" anchor="ctr"/>
                </a:tc>
                <a:tc>
                  <a:txBody>
                    <a:bodyPr/>
                    <a:lstStyle/>
                    <a:p>
                      <a:pPr algn="ctr" fontAlgn="ctr"/>
                      <a:r>
                        <a:rPr lang="nb-NO" sz="1400" u="none" strike="noStrike" dirty="0">
                          <a:effectLst/>
                          <a:latin typeface="Calibri Light" panose="020F0302020204030204" pitchFamily="34" charset="0"/>
                        </a:rPr>
                        <a:t>Pemerintah Kota + </a:t>
                      </a:r>
                      <a:br>
                        <a:rPr lang="nb-NO" sz="1400" u="none" strike="noStrike" dirty="0">
                          <a:effectLst/>
                          <a:latin typeface="Calibri Light" panose="020F0302020204030204" pitchFamily="34" charset="0"/>
                        </a:rPr>
                      </a:br>
                      <a:r>
                        <a:rPr lang="nb-NO" sz="1400" u="none" strike="noStrike" dirty="0">
                          <a:effectLst/>
                          <a:latin typeface="Calibri Light" panose="020F0302020204030204" pitchFamily="34" charset="0"/>
                        </a:rPr>
                        <a:t>Stake holders lainnya</a:t>
                      </a:r>
                      <a:endParaRPr lang="nb-NO"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nb-NO" sz="1400" u="none" strike="noStrike" dirty="0">
                          <a:effectLst/>
                          <a:latin typeface="Calibri Light" panose="020F0302020204030204" pitchFamily="34" charset="0"/>
                        </a:rPr>
                        <a:t>Pemerintah Kota + </a:t>
                      </a:r>
                      <a:br>
                        <a:rPr lang="nb-NO" sz="1400" u="none" strike="noStrike" dirty="0">
                          <a:effectLst/>
                          <a:latin typeface="Calibri Light" panose="020F0302020204030204" pitchFamily="34" charset="0"/>
                        </a:rPr>
                      </a:br>
                      <a:r>
                        <a:rPr lang="nb-NO" sz="1400" u="none" strike="noStrike" dirty="0">
                          <a:effectLst/>
                          <a:latin typeface="Calibri Light" panose="020F0302020204030204" pitchFamily="34" charset="0"/>
                        </a:rPr>
                        <a:t>Stake holders lainnya</a:t>
                      </a:r>
                      <a:endParaRPr lang="nb-NO"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err="1">
                          <a:effectLst/>
                          <a:latin typeface="Calibri Light" panose="020F0302020204030204" pitchFamily="34" charset="0"/>
                        </a:rPr>
                        <a:t>Sudah</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ada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berperan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bersama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untuk</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monev</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dan</a:t>
                      </a:r>
                      <a:r>
                        <a:rPr lang="en-US" sz="1400" u="none" strike="noStrike" dirty="0">
                          <a:effectLst/>
                          <a:latin typeface="Calibri Light" panose="020F0302020204030204" pitchFamily="34" charset="0"/>
                        </a:rPr>
                        <a:t> improvement</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a:effectLst/>
                          <a:latin typeface="Calibri Light" panose="020F0302020204030204" pitchFamily="34" charset="0"/>
                        </a:rPr>
                        <a:t>Ada, </a:t>
                      </a:r>
                      <a:r>
                        <a:rPr lang="en-US" sz="1400" u="none" strike="noStrike" dirty="0" err="1">
                          <a:effectLst/>
                          <a:latin typeface="Calibri Light" panose="020F0302020204030204" pitchFamily="34" charset="0"/>
                        </a:rPr>
                        <a:t>sesuai</a:t>
                      </a:r>
                      <a:r>
                        <a:rPr lang="en-US" sz="1400" u="none" strike="noStrike" dirty="0">
                          <a:effectLst/>
                          <a:latin typeface="Calibri Light" panose="020F0302020204030204" pitchFamily="34" charset="0"/>
                        </a:rPr>
                        <a:t> (align) </a:t>
                      </a:r>
                      <a:r>
                        <a:rPr lang="en-US" sz="1400" u="none" strike="noStrike" dirty="0" err="1">
                          <a:effectLst/>
                          <a:latin typeface="Calibri Light" panose="020F0302020204030204" pitchFamily="34" charset="0"/>
                        </a:rPr>
                        <a:t>dengan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Rencana</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SmartCity</a:t>
                      </a:r>
                      <a:endParaRPr lang="en-US" sz="1400" b="0" i="0" u="none" strike="noStrike" dirty="0">
                        <a:solidFill>
                          <a:srgbClr val="000000"/>
                        </a:solidFill>
                        <a:effectLst/>
                        <a:latin typeface="Calibri Light" panose="020F0302020204030204" pitchFamily="34" charset="0"/>
                      </a:endParaRPr>
                    </a:p>
                  </a:txBody>
                  <a:tcPr marL="9429" marR="9429" marT="9429" marB="0" anchor="ctr"/>
                </a:tc>
                <a:tc>
                  <a:txBody>
                    <a:bodyPr/>
                    <a:lstStyle/>
                    <a:p>
                      <a:pPr algn="ctr" fontAlgn="ctr"/>
                      <a:r>
                        <a:rPr lang="en-US" sz="1400" u="none" strike="noStrike" dirty="0">
                          <a:effectLst/>
                          <a:latin typeface="Calibri Light" panose="020F0302020204030204" pitchFamily="34" charset="0"/>
                        </a:rPr>
                        <a:t>Ada, </a:t>
                      </a:r>
                      <a:r>
                        <a:rPr lang="en-US" sz="1400" u="none" strike="noStrike" dirty="0" err="1">
                          <a:effectLst/>
                          <a:latin typeface="Calibri Light" panose="020F0302020204030204" pitchFamily="34" charset="0"/>
                        </a:rPr>
                        <a:t>terintegrasi</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antar</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sektor</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sesuai</a:t>
                      </a:r>
                      <a:r>
                        <a:rPr lang="en-US" sz="1400" u="none" strike="noStrike" dirty="0">
                          <a:effectLst/>
                          <a:latin typeface="Calibri Light" panose="020F0302020204030204" pitchFamily="34" charset="0"/>
                        </a:rPr>
                        <a:t> (align) </a:t>
                      </a:r>
                      <a:r>
                        <a:rPr lang="en-US" sz="1400" u="none" strike="noStrike" dirty="0" err="1">
                          <a:effectLst/>
                          <a:latin typeface="Calibri Light" panose="020F0302020204030204" pitchFamily="34" charset="0"/>
                        </a:rPr>
                        <a:t>dengan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RPJxD</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dan</a:t>
                      </a:r>
                      <a:r>
                        <a:rPr lang="en-US" sz="1400" u="none" strike="noStrike" dirty="0">
                          <a:effectLst/>
                          <a:latin typeface="Calibri Light" panose="020F0302020204030204" pitchFamily="34" charset="0"/>
                        </a:rPr>
                        <a:t> </a:t>
                      </a:r>
                      <a:r>
                        <a:rPr lang="en-US" sz="1400" u="none" strike="noStrike" dirty="0" err="1">
                          <a:effectLst/>
                          <a:latin typeface="Calibri Light" panose="020F0302020204030204" pitchFamily="34" charset="0"/>
                        </a:rPr>
                        <a:t>mencantumkan</a:t>
                      </a:r>
                      <a:r>
                        <a:rPr lang="en-US" sz="1400" u="none" strike="noStrike" dirty="0">
                          <a:effectLst/>
                          <a:latin typeface="Calibri Light" panose="020F0302020204030204" pitchFamily="34" charset="0"/>
                        </a:rPr>
                        <a:t> target </a:t>
                      </a:r>
                      <a:r>
                        <a:rPr lang="en-US" sz="1400" u="none" strike="noStrike" dirty="0" err="1">
                          <a:effectLst/>
                          <a:latin typeface="Calibri Light" panose="020F0302020204030204" pitchFamily="34" charset="0"/>
                        </a:rPr>
                        <a:t>kinerja</a:t>
                      </a:r>
                      <a:r>
                        <a:rPr lang="en-US" sz="1400" u="none" strike="noStrike" dirty="0">
                          <a:effectLst/>
                          <a:latin typeface="Calibri Light" panose="020F0302020204030204" pitchFamily="34" charset="0"/>
                        </a:rPr>
                        <a:t> yang </a:t>
                      </a:r>
                      <a:r>
                        <a:rPr lang="en-US" sz="1400" u="none" strike="noStrike" dirty="0" err="1">
                          <a:effectLst/>
                          <a:latin typeface="Calibri Light" panose="020F0302020204030204" pitchFamily="34" charset="0"/>
                        </a:rPr>
                        <a:t>jelas</a:t>
                      </a:r>
                      <a:endParaRPr lang="en-US" sz="1400" b="0" i="0" u="none" strike="noStrike" dirty="0">
                        <a:solidFill>
                          <a:srgbClr val="000000"/>
                        </a:solidFill>
                        <a:effectLst/>
                        <a:latin typeface="Calibri Light" panose="020F0302020204030204" pitchFamily="34" charset="0"/>
                      </a:endParaRPr>
                    </a:p>
                  </a:txBody>
                  <a:tcPr marL="9429" marR="9429" marT="9429" marB="0" anchor="ctr"/>
                </a:tc>
                <a:extLst>
                  <a:ext uri="{0D108BD9-81ED-4DB2-BD59-A6C34878D82A}">
                    <a16:rowId xmlns:a16="http://schemas.microsoft.com/office/drawing/2014/main" xmlns="" val="1242226620"/>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706421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Tingkat </a:t>
            </a:r>
            <a:r>
              <a:rPr lang="en-US" dirty="0" err="1"/>
              <a:t>Kematangan</a:t>
            </a:r>
            <a:r>
              <a:rPr lang="en-US" dirty="0"/>
              <a:t> Kota </a:t>
            </a:r>
            <a:r>
              <a:rPr lang="en-US" dirty="0" err="1"/>
              <a:t>Cerdas</a:t>
            </a:r>
            <a:r>
              <a:rPr lang="en-US" dirty="0"/>
              <a:t> (3)</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7869115"/>
              </p:ext>
            </p:extLst>
          </p:nvPr>
        </p:nvGraphicFramePr>
        <p:xfrm>
          <a:off x="479376" y="1323415"/>
          <a:ext cx="10972800" cy="3113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rrow: Curved Up 2"/>
          <p:cNvSpPr/>
          <p:nvPr/>
        </p:nvSpPr>
        <p:spPr>
          <a:xfrm>
            <a:off x="2783632" y="3861048"/>
            <a:ext cx="1296144" cy="43204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Arrow: Curved Up 6"/>
          <p:cNvSpPr/>
          <p:nvPr/>
        </p:nvSpPr>
        <p:spPr>
          <a:xfrm>
            <a:off x="4669632" y="3861048"/>
            <a:ext cx="1296144" cy="43204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Arrow: Curved Up 7"/>
          <p:cNvSpPr/>
          <p:nvPr/>
        </p:nvSpPr>
        <p:spPr>
          <a:xfrm>
            <a:off x="6555632" y="3861048"/>
            <a:ext cx="1296144" cy="43204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Arrow: Curved Up 8"/>
          <p:cNvSpPr/>
          <p:nvPr/>
        </p:nvSpPr>
        <p:spPr>
          <a:xfrm>
            <a:off x="8441632" y="3861048"/>
            <a:ext cx="1296144" cy="43204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2627637" y="4422203"/>
            <a:ext cx="1679434" cy="1200329"/>
          </a:xfrm>
          <a:prstGeom prst="rect">
            <a:avLst/>
          </a:prstGeom>
          <a:noFill/>
        </p:spPr>
        <p:txBody>
          <a:bodyPr wrap="none" rtlCol="0">
            <a:spAutoFit/>
          </a:bodyPr>
          <a:lstStyle/>
          <a:p>
            <a:r>
              <a:rPr lang="en-US" dirty="0" err="1">
                <a:latin typeface="Calibri Light" panose="020F0302020204030204" pitchFamily="34" charset="0"/>
              </a:rPr>
              <a:t>Inisiatif</a:t>
            </a:r>
            <a:r>
              <a:rPr lang="en-US" dirty="0">
                <a:latin typeface="Calibri Light" panose="020F0302020204030204" pitchFamily="34" charset="0"/>
              </a:rPr>
              <a:t> formal</a:t>
            </a:r>
            <a:br>
              <a:rPr lang="en-US" dirty="0">
                <a:latin typeface="Calibri Light" panose="020F0302020204030204" pitchFamily="34" charset="0"/>
              </a:rPr>
            </a:br>
            <a:r>
              <a:rPr lang="en-US" dirty="0" err="1">
                <a:latin typeface="Calibri Light" panose="020F0302020204030204" pitchFamily="34" charset="0"/>
              </a:rPr>
              <a:t>SmartCity</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dari</a:t>
            </a:r>
            <a:r>
              <a:rPr lang="en-US" dirty="0">
                <a:latin typeface="Calibri Light" panose="020F0302020204030204" pitchFamily="34" charset="0"/>
              </a:rPr>
              <a:t> </a:t>
            </a:r>
            <a:r>
              <a:rPr lang="en-US" dirty="0" err="1">
                <a:latin typeface="Calibri Light" panose="020F0302020204030204" pitchFamily="34" charset="0"/>
              </a:rPr>
              <a:t>pemerintah</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kota</a:t>
            </a:r>
            <a:r>
              <a:rPr lang="en-US" dirty="0">
                <a:latin typeface="Calibri Light" panose="020F0302020204030204" pitchFamily="34" charset="0"/>
              </a:rPr>
              <a:t> (</a:t>
            </a:r>
            <a:r>
              <a:rPr lang="en-US" dirty="0" err="1">
                <a:latin typeface="Calibri Light" panose="020F0302020204030204" pitchFamily="34" charset="0"/>
              </a:rPr>
              <a:t>saja</a:t>
            </a:r>
            <a:r>
              <a:rPr lang="en-US" dirty="0">
                <a:latin typeface="Calibri Light" panose="020F0302020204030204" pitchFamily="34" charset="0"/>
              </a:rPr>
              <a:t>)</a:t>
            </a:r>
          </a:p>
        </p:txBody>
      </p:sp>
      <p:sp>
        <p:nvSpPr>
          <p:cNvPr id="11" name="TextBox 10"/>
          <p:cNvSpPr txBox="1"/>
          <p:nvPr/>
        </p:nvSpPr>
        <p:spPr>
          <a:xfrm>
            <a:off x="4641865" y="4422202"/>
            <a:ext cx="1679434" cy="1477328"/>
          </a:xfrm>
          <a:prstGeom prst="rect">
            <a:avLst/>
          </a:prstGeom>
          <a:noFill/>
        </p:spPr>
        <p:txBody>
          <a:bodyPr wrap="none" rtlCol="0">
            <a:spAutoFit/>
          </a:bodyPr>
          <a:lstStyle/>
          <a:p>
            <a:r>
              <a:rPr lang="en-US" dirty="0" err="1">
                <a:latin typeface="Calibri Light" panose="020F0302020204030204" pitchFamily="34" charset="0"/>
              </a:rPr>
              <a:t>Melibatkan</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pihak-pihak</a:t>
            </a:r>
            <a:r>
              <a:rPr lang="en-US" dirty="0">
                <a:latin typeface="Calibri Light" panose="020F0302020204030204" pitchFamily="34" charset="0"/>
              </a:rPr>
              <a:t/>
            </a:r>
            <a:br>
              <a:rPr lang="en-US" dirty="0">
                <a:latin typeface="Calibri Light" panose="020F0302020204030204" pitchFamily="34" charset="0"/>
              </a:rPr>
            </a:br>
            <a:r>
              <a:rPr lang="en-US" dirty="0">
                <a:latin typeface="Calibri Light" panose="020F0302020204030204" pitchFamily="34" charset="0"/>
              </a:rPr>
              <a:t>non </a:t>
            </a:r>
            <a:r>
              <a:rPr lang="en-US" dirty="0" err="1">
                <a:latin typeface="Calibri Light" panose="020F0302020204030204" pitchFamily="34" charset="0"/>
              </a:rPr>
              <a:t>pemerintah</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sbg</a:t>
            </a:r>
            <a:r>
              <a:rPr lang="en-US" dirty="0">
                <a:latin typeface="Calibri Light" panose="020F0302020204030204" pitchFamily="34" charset="0"/>
              </a:rPr>
              <a:t> </a:t>
            </a:r>
            <a:r>
              <a:rPr lang="en-US" dirty="0" err="1">
                <a:latin typeface="Calibri Light" panose="020F0302020204030204" pitchFamily="34" charset="0"/>
              </a:rPr>
              <a:t>komponen</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kota</a:t>
            </a:r>
            <a:endParaRPr lang="en-US" dirty="0">
              <a:latin typeface="Calibri Light" panose="020F0302020204030204" pitchFamily="34" charset="0"/>
            </a:endParaRPr>
          </a:p>
        </p:txBody>
      </p:sp>
      <p:sp>
        <p:nvSpPr>
          <p:cNvPr id="12" name="TextBox 11"/>
          <p:cNvSpPr txBox="1"/>
          <p:nvPr/>
        </p:nvSpPr>
        <p:spPr>
          <a:xfrm>
            <a:off x="6703040" y="4384262"/>
            <a:ext cx="2209707" cy="2031325"/>
          </a:xfrm>
          <a:prstGeom prst="rect">
            <a:avLst/>
          </a:prstGeom>
          <a:noFill/>
        </p:spPr>
        <p:txBody>
          <a:bodyPr wrap="none" rtlCol="0">
            <a:spAutoFit/>
          </a:bodyPr>
          <a:lstStyle/>
          <a:p>
            <a:r>
              <a:rPr lang="en-US" dirty="0" err="1">
                <a:latin typeface="Calibri Light" panose="020F0302020204030204" pitchFamily="34" charset="0"/>
              </a:rPr>
              <a:t>Solusi</a:t>
            </a:r>
            <a:r>
              <a:rPr lang="en-US" dirty="0">
                <a:latin typeface="Calibri Light" panose="020F0302020204030204" pitchFamily="34" charset="0"/>
              </a:rPr>
              <a:t> yang</a:t>
            </a:r>
            <a:br>
              <a:rPr lang="en-US" dirty="0">
                <a:latin typeface="Calibri Light" panose="020F0302020204030204" pitchFamily="34" charset="0"/>
              </a:rPr>
            </a:br>
            <a:r>
              <a:rPr lang="en-US" dirty="0" err="1">
                <a:latin typeface="Calibri Light" panose="020F0302020204030204" pitchFamily="34" charset="0"/>
              </a:rPr>
              <a:t>terintegrasi</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lintas</a:t>
            </a:r>
            <a:r>
              <a:rPr lang="en-US" dirty="0">
                <a:latin typeface="Calibri Light" panose="020F0302020204030204" pitchFamily="34" charset="0"/>
              </a:rPr>
              <a:t> </a:t>
            </a:r>
            <a:r>
              <a:rPr lang="en-US" dirty="0" err="1">
                <a:latin typeface="Calibri Light" panose="020F0302020204030204" pitchFamily="34" charset="0"/>
              </a:rPr>
              <a:t>sektor</a:t>
            </a:r>
            <a:r>
              <a:rPr lang="en-US" dirty="0">
                <a:latin typeface="Calibri Light" panose="020F0302020204030204" pitchFamily="34" charset="0"/>
              </a:rPr>
              <a:t>,</a:t>
            </a:r>
          </a:p>
          <a:p>
            <a:r>
              <a:rPr lang="en-US" dirty="0">
                <a:latin typeface="Calibri Light" panose="020F0302020204030204" pitchFamily="34" charset="0"/>
              </a:rPr>
              <a:t>Ada Dewan </a:t>
            </a:r>
            <a:r>
              <a:rPr lang="en-US" dirty="0" err="1">
                <a:latin typeface="Calibri Light" panose="020F0302020204030204" pitchFamily="34" charset="0"/>
              </a:rPr>
              <a:t>SmartCity</a:t>
            </a:r>
            <a:r>
              <a:rPr lang="en-US" dirty="0">
                <a:latin typeface="Calibri Light" panose="020F0302020204030204" pitchFamily="34" charset="0"/>
              </a:rPr>
              <a:t>,</a:t>
            </a:r>
          </a:p>
          <a:p>
            <a:r>
              <a:rPr lang="en-US" dirty="0" err="1">
                <a:latin typeface="Calibri Light" panose="020F0302020204030204" pitchFamily="34" charset="0"/>
              </a:rPr>
              <a:t>Rencana</a:t>
            </a:r>
            <a:r>
              <a:rPr lang="en-US" dirty="0">
                <a:latin typeface="Calibri Light" panose="020F0302020204030204" pitchFamily="34" charset="0"/>
              </a:rPr>
              <a:t> </a:t>
            </a:r>
            <a:r>
              <a:rPr lang="en-US" dirty="0" err="1">
                <a:latin typeface="Calibri Light" panose="020F0302020204030204" pitchFamily="34" charset="0"/>
              </a:rPr>
              <a:t>SmartCity</a:t>
            </a:r>
            <a:r>
              <a:rPr lang="en-US" dirty="0">
                <a:latin typeface="Calibri Light" panose="020F0302020204030204" pitchFamily="34" charset="0"/>
              </a:rPr>
              <a:t> </a:t>
            </a:r>
            <a:br>
              <a:rPr lang="en-US" dirty="0">
                <a:latin typeface="Calibri Light" panose="020F0302020204030204" pitchFamily="34" charset="0"/>
              </a:rPr>
            </a:br>
            <a:r>
              <a:rPr lang="en-US" dirty="0">
                <a:latin typeface="Calibri Light" panose="020F0302020204030204" pitchFamily="34" charset="0"/>
              </a:rPr>
              <a:t>yang </a:t>
            </a:r>
            <a:r>
              <a:rPr lang="en-US" i="1" dirty="0">
                <a:latin typeface="Calibri Light" panose="020F0302020204030204" pitchFamily="34" charset="0"/>
              </a:rPr>
              <a:t>align </a:t>
            </a:r>
            <a:r>
              <a:rPr lang="en-US" dirty="0" err="1">
                <a:latin typeface="Calibri Light" panose="020F0302020204030204" pitchFamily="34" charset="0"/>
              </a:rPr>
              <a:t>dengan</a:t>
            </a:r>
            <a:r>
              <a:rPr lang="en-US" dirty="0">
                <a:latin typeface="Calibri Light" panose="020F0302020204030204" pitchFamily="34" charset="0"/>
              </a:rPr>
              <a:t> </a:t>
            </a:r>
            <a:br>
              <a:rPr lang="en-US" dirty="0">
                <a:latin typeface="Calibri Light" panose="020F0302020204030204" pitchFamily="34" charset="0"/>
              </a:rPr>
            </a:br>
            <a:r>
              <a:rPr lang="en-US" dirty="0" err="1">
                <a:latin typeface="Calibri Light" panose="020F0302020204030204" pitchFamily="34" charset="0"/>
              </a:rPr>
              <a:t>RJPxD</a:t>
            </a:r>
            <a:endParaRPr lang="en-US" dirty="0">
              <a:latin typeface="Calibri Light" panose="020F0302020204030204" pitchFamily="34" charset="0"/>
            </a:endParaRPr>
          </a:p>
        </p:txBody>
      </p:sp>
      <p:sp>
        <p:nvSpPr>
          <p:cNvPr id="13" name="TextBox 12"/>
          <p:cNvSpPr txBox="1"/>
          <p:nvPr/>
        </p:nvSpPr>
        <p:spPr>
          <a:xfrm>
            <a:off x="9089704" y="4394032"/>
            <a:ext cx="2387961" cy="923330"/>
          </a:xfrm>
          <a:prstGeom prst="rect">
            <a:avLst/>
          </a:prstGeom>
          <a:noFill/>
        </p:spPr>
        <p:txBody>
          <a:bodyPr wrap="none" rtlCol="0">
            <a:spAutoFit/>
          </a:bodyPr>
          <a:lstStyle/>
          <a:p>
            <a:r>
              <a:rPr lang="en-US" dirty="0">
                <a:latin typeface="Calibri Light" panose="020F0302020204030204" pitchFamily="34" charset="0"/>
              </a:rPr>
              <a:t>Monitoring, </a:t>
            </a:r>
            <a:br>
              <a:rPr lang="en-US" dirty="0">
                <a:latin typeface="Calibri Light" panose="020F0302020204030204" pitchFamily="34" charset="0"/>
              </a:rPr>
            </a:br>
            <a:r>
              <a:rPr lang="en-US" dirty="0" err="1">
                <a:latin typeface="Calibri Light" panose="020F0302020204030204" pitchFamily="34" charset="0"/>
              </a:rPr>
              <a:t>Evaluasi</a:t>
            </a:r>
            <a:r>
              <a:rPr lang="en-US" dirty="0">
                <a:latin typeface="Calibri Light" panose="020F0302020204030204" pitchFamily="34" charset="0"/>
              </a:rPr>
              <a:t>,</a:t>
            </a:r>
          </a:p>
          <a:p>
            <a:r>
              <a:rPr lang="en-US" i="1" dirty="0">
                <a:latin typeface="Calibri Light" panose="020F0302020204030204" pitchFamily="34" charset="0"/>
              </a:rPr>
              <a:t>Continues Improvement</a:t>
            </a:r>
          </a:p>
        </p:txBody>
      </p:sp>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56361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575720" y="2564904"/>
            <a:ext cx="5256584" cy="74362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solidFill>
                  <a:schemeClr val="bg1">
                    <a:lumMod val="50000"/>
                  </a:schemeClr>
                </a:solidFill>
                <a:latin typeface="Tw Cen MT Condensed Extra Bold" panose="020B0803020202020204" pitchFamily="34" charset="0"/>
              </a:rPr>
              <a:t>Bersama </a:t>
            </a:r>
            <a:r>
              <a:rPr lang="en-US" sz="2800" dirty="0" err="1">
                <a:solidFill>
                  <a:schemeClr val="bg1">
                    <a:lumMod val="50000"/>
                  </a:schemeClr>
                </a:solidFill>
                <a:latin typeface="Tw Cen MT Condensed Extra Bold" panose="020B0803020202020204" pitchFamily="34" charset="0"/>
              </a:rPr>
              <a:t>kita</a:t>
            </a:r>
            <a:r>
              <a:rPr lang="en-US" sz="2800" dirty="0">
                <a:solidFill>
                  <a:schemeClr val="bg1">
                    <a:lumMod val="50000"/>
                  </a:schemeClr>
                </a:solidFill>
                <a:latin typeface="Tw Cen MT Condensed Extra Bold" panose="020B0803020202020204" pitchFamily="34" charset="0"/>
              </a:rPr>
              <a:t> </a:t>
            </a:r>
            <a:r>
              <a:rPr lang="en-US" sz="2800" dirty="0" err="1">
                <a:solidFill>
                  <a:schemeClr val="bg1">
                    <a:lumMod val="50000"/>
                  </a:schemeClr>
                </a:solidFill>
                <a:latin typeface="Tw Cen MT Condensed Extra Bold" panose="020B0803020202020204" pitchFamily="34" charset="0"/>
              </a:rPr>
              <a:t>wujudkan</a:t>
            </a:r>
            <a:r>
              <a:rPr lang="en-US" sz="2800" dirty="0">
                <a:solidFill>
                  <a:schemeClr val="bg1">
                    <a:lumMod val="50000"/>
                  </a:schemeClr>
                </a:solidFill>
                <a:latin typeface="Tw Cen MT Condensed Extra Bold" panose="020B0803020202020204" pitchFamily="34" charset="0"/>
              </a:rPr>
              <a:t> </a:t>
            </a:r>
            <a:r>
              <a:rPr lang="en-US" sz="2800" dirty="0" err="1">
                <a:solidFill>
                  <a:schemeClr val="bg1">
                    <a:lumMod val="50000"/>
                  </a:schemeClr>
                </a:solidFill>
                <a:latin typeface="Tw Cen MT Condensed Extra Bold" panose="020B0803020202020204" pitchFamily="34" charset="0"/>
              </a:rPr>
              <a:t>Pati</a:t>
            </a:r>
            <a:r>
              <a:rPr lang="en-US" sz="2800" dirty="0">
                <a:solidFill>
                  <a:schemeClr val="bg1">
                    <a:lumMod val="50000"/>
                  </a:schemeClr>
                </a:solidFill>
                <a:latin typeface="Tw Cen MT Condensed Extra Bold" panose="020B0803020202020204" pitchFamily="34" charset="0"/>
              </a:rPr>
              <a:t> </a:t>
            </a:r>
            <a:r>
              <a:rPr lang="en-US" sz="2800" dirty="0" err="1">
                <a:solidFill>
                  <a:schemeClr val="bg1">
                    <a:lumMod val="50000"/>
                  </a:schemeClr>
                </a:solidFill>
                <a:latin typeface="Tw Cen MT Condensed Extra Bold" panose="020B0803020202020204" pitchFamily="34" charset="0"/>
              </a:rPr>
              <a:t>Kabupaten</a:t>
            </a:r>
            <a:r>
              <a:rPr lang="en-US" sz="2800" dirty="0">
                <a:solidFill>
                  <a:schemeClr val="bg1">
                    <a:lumMod val="50000"/>
                  </a:schemeClr>
                </a:solidFill>
                <a:latin typeface="Tw Cen MT Condensed Extra Bold" panose="020B0803020202020204" pitchFamily="34" charset="0"/>
              </a:rPr>
              <a:t> </a:t>
            </a:r>
            <a:r>
              <a:rPr lang="en-US" sz="2800" dirty="0" err="1" smtClean="0">
                <a:solidFill>
                  <a:schemeClr val="bg1">
                    <a:lumMod val="50000"/>
                  </a:schemeClr>
                </a:solidFill>
                <a:latin typeface="Tw Cen MT Condensed Extra Bold" panose="020B0803020202020204" pitchFamily="34" charset="0"/>
              </a:rPr>
              <a:t>Cerdas</a:t>
            </a:r>
            <a:r>
              <a:rPr lang="en-US" sz="2800" dirty="0" smtClean="0">
                <a:solidFill>
                  <a:schemeClr val="bg1">
                    <a:lumMod val="50000"/>
                  </a:schemeClr>
                </a:solidFill>
                <a:latin typeface="Tw Cen MT Condensed Extra Bold" panose="020B0803020202020204" pitchFamily="34" charset="0"/>
              </a:rPr>
              <a:t> </a:t>
            </a:r>
            <a:r>
              <a:rPr lang="en-US" sz="2800" dirty="0" err="1" smtClean="0">
                <a:solidFill>
                  <a:schemeClr val="bg1">
                    <a:lumMod val="50000"/>
                  </a:schemeClr>
                </a:solidFill>
                <a:latin typeface="Tw Cen MT Condensed Extra Bold" panose="020B0803020202020204" pitchFamily="34" charset="0"/>
              </a:rPr>
              <a:t>Tahun</a:t>
            </a:r>
            <a:r>
              <a:rPr lang="en-US" sz="2800" dirty="0" smtClean="0">
                <a:solidFill>
                  <a:schemeClr val="bg1">
                    <a:lumMod val="50000"/>
                  </a:schemeClr>
                </a:solidFill>
                <a:latin typeface="Tw Cen MT Condensed Extra Bold" panose="020B0803020202020204" pitchFamily="34" charset="0"/>
              </a:rPr>
              <a:t> </a:t>
            </a:r>
            <a:r>
              <a:rPr lang="en-US" sz="2800" dirty="0">
                <a:solidFill>
                  <a:schemeClr val="bg1">
                    <a:lumMod val="50000"/>
                  </a:schemeClr>
                </a:solidFill>
                <a:latin typeface="Tw Cen MT Condensed Extra Bold" panose="020B0803020202020204" pitchFamily="34" charset="0"/>
              </a:rPr>
              <a:t>2025</a:t>
            </a:r>
            <a:endParaRPr lang="en-US" sz="2800" dirty="0">
              <a:solidFill>
                <a:schemeClr val="bg1">
                  <a:lumMod val="50000"/>
                </a:schemeClr>
              </a:solidFill>
              <a:latin typeface="Tw Cen MT Condensed Extra Bold" panose="020B0803020202020204" pitchFamily="34" charset="0"/>
            </a:endParaRPr>
          </a:p>
          <a:p>
            <a:endParaRPr lang="en-US" sz="2800" dirty="0">
              <a:solidFill>
                <a:schemeClr val="bg1">
                  <a:lumMod val="50000"/>
                </a:schemeClr>
              </a:solidFill>
              <a:latin typeface="Tw Cen MT Condensed Extra Bold" panose="020B0803020202020204" pitchFamily="34" charset="0"/>
            </a:endParaRPr>
          </a:p>
          <a:p>
            <a:r>
              <a:rPr lang="en-US" dirty="0">
                <a:solidFill>
                  <a:schemeClr val="bg1">
                    <a:lumMod val="50000"/>
                  </a:schemeClr>
                </a:solidFill>
                <a:latin typeface="Tw Cen MT Condensed Extra Bold" panose="020B0803020202020204" pitchFamily="34" charset="0"/>
              </a:rPr>
              <a:t>TERIMA KASIH</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07015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1412776"/>
            <a:ext cx="10369152" cy="4581150"/>
          </a:xfrm>
        </p:spPr>
        <p:txBody>
          <a:bodyPr>
            <a:normAutofit/>
          </a:bodyPr>
          <a:lstStyle/>
          <a:p>
            <a:pPr marL="0" indent="0">
              <a:buNone/>
            </a:pPr>
            <a:r>
              <a:rPr lang="en-US" sz="2600" dirty="0" err="1"/>
              <a:t>Pemerintah</a:t>
            </a:r>
            <a:r>
              <a:rPr lang="en-US" sz="2600" dirty="0"/>
              <a:t> </a:t>
            </a:r>
            <a:r>
              <a:rPr lang="en-US" sz="2600" dirty="0" err="1"/>
              <a:t>Kab</a:t>
            </a:r>
            <a:r>
              <a:rPr lang="en-US" sz="2600" dirty="0"/>
              <a:t>/Kota </a:t>
            </a:r>
            <a:r>
              <a:rPr lang="en-US" sz="2600" dirty="0" err="1"/>
              <a:t>memiliki</a:t>
            </a:r>
            <a:r>
              <a:rPr lang="en-US" sz="2600" dirty="0"/>
              <a:t> </a:t>
            </a:r>
            <a:r>
              <a:rPr lang="en-US" sz="2600" dirty="0" err="1"/>
              <a:t>sejuta</a:t>
            </a:r>
            <a:r>
              <a:rPr lang="en-US" sz="2600" dirty="0"/>
              <a:t> problem yang </a:t>
            </a:r>
            <a:r>
              <a:rPr lang="en-US" sz="2600" dirty="0" err="1"/>
              <a:t>dihadapi</a:t>
            </a:r>
            <a:r>
              <a:rPr lang="en-US" sz="2600" dirty="0"/>
              <a:t>, </a:t>
            </a:r>
            <a:r>
              <a:rPr lang="en-US" sz="2600" dirty="0" err="1"/>
              <a:t>seperti</a:t>
            </a:r>
            <a:r>
              <a:rPr lang="en-US" sz="2600" dirty="0"/>
              <a:t>:</a:t>
            </a:r>
          </a:p>
          <a:p>
            <a:pPr marL="357188" lvl="1" indent="-357188">
              <a:buFont typeface="+mj-lt"/>
              <a:buAutoNum type="arabicPeriod"/>
            </a:pPr>
            <a:r>
              <a:rPr lang="en-US" sz="2600" dirty="0"/>
              <a:t>Internal </a:t>
            </a:r>
            <a:r>
              <a:rPr lang="en-US" sz="2600" dirty="0" err="1"/>
              <a:t>birokrasi</a:t>
            </a:r>
            <a:r>
              <a:rPr lang="en-US" sz="2600" dirty="0"/>
              <a:t> (</a:t>
            </a:r>
            <a:r>
              <a:rPr lang="en-US" sz="2600" dirty="0" err="1"/>
              <a:t>birokratis</a:t>
            </a:r>
            <a:r>
              <a:rPr lang="en-US" sz="2600" dirty="0"/>
              <a:t>, </a:t>
            </a:r>
            <a:r>
              <a:rPr lang="en-US" sz="2600" dirty="0" err="1"/>
              <a:t>subyektif</a:t>
            </a:r>
            <a:r>
              <a:rPr lang="en-US" sz="2600" dirty="0"/>
              <a:t>, </a:t>
            </a:r>
            <a:r>
              <a:rPr lang="en-US" sz="2600" dirty="0" err="1"/>
              <a:t>tertutup</a:t>
            </a:r>
            <a:r>
              <a:rPr lang="en-US" sz="2600" dirty="0"/>
              <a:t>, </a:t>
            </a:r>
            <a:r>
              <a:rPr lang="en-US" sz="2600" dirty="0" err="1"/>
              <a:t>dll</a:t>
            </a:r>
            <a:r>
              <a:rPr lang="en-US" sz="2600" dirty="0"/>
              <a:t>)</a:t>
            </a:r>
          </a:p>
          <a:p>
            <a:pPr marL="357188" lvl="1" indent="-357188">
              <a:buFont typeface="+mj-lt"/>
              <a:buAutoNum type="arabicPeriod"/>
            </a:pPr>
            <a:r>
              <a:rPr lang="en-US" sz="2600" dirty="0" err="1"/>
              <a:t>Layanan</a:t>
            </a:r>
            <a:r>
              <a:rPr lang="en-US" sz="2600" dirty="0"/>
              <a:t> </a:t>
            </a:r>
            <a:r>
              <a:rPr lang="en-US" sz="2600" dirty="0" err="1"/>
              <a:t>masyarakat</a:t>
            </a:r>
            <a:r>
              <a:rPr lang="en-US" sz="2600" dirty="0"/>
              <a:t> </a:t>
            </a:r>
            <a:r>
              <a:rPr lang="en-US" sz="2600" dirty="0" err="1"/>
              <a:t>belum</a:t>
            </a:r>
            <a:r>
              <a:rPr lang="en-US" sz="2600" dirty="0"/>
              <a:t> </a:t>
            </a:r>
            <a:r>
              <a:rPr lang="en-US" sz="2600" dirty="0" err="1"/>
              <a:t>baik</a:t>
            </a:r>
            <a:r>
              <a:rPr lang="en-US" sz="2600" dirty="0"/>
              <a:t> (</a:t>
            </a:r>
            <a:r>
              <a:rPr lang="en-US" sz="2600" dirty="0" err="1"/>
              <a:t>pendidikan</a:t>
            </a:r>
            <a:r>
              <a:rPr lang="en-US" sz="2600" dirty="0"/>
              <a:t>, </a:t>
            </a:r>
            <a:r>
              <a:rPr lang="en-US" sz="2600" dirty="0" err="1"/>
              <a:t>kesehatan</a:t>
            </a:r>
            <a:r>
              <a:rPr lang="en-US" sz="2600" dirty="0"/>
              <a:t>, </a:t>
            </a:r>
            <a:r>
              <a:rPr lang="en-US" sz="2600" dirty="0" err="1"/>
              <a:t>kependudukan</a:t>
            </a:r>
            <a:r>
              <a:rPr lang="en-US" sz="2600" dirty="0"/>
              <a:t>, </a:t>
            </a:r>
            <a:r>
              <a:rPr lang="en-US" sz="2600" dirty="0" err="1"/>
              <a:t>perijinan</a:t>
            </a:r>
            <a:r>
              <a:rPr lang="en-US" sz="2600" dirty="0"/>
              <a:t>, </a:t>
            </a:r>
            <a:r>
              <a:rPr lang="en-US" sz="2600" dirty="0" err="1"/>
              <a:t>dll</a:t>
            </a:r>
            <a:r>
              <a:rPr lang="en-US" sz="2600" dirty="0"/>
              <a:t>)</a:t>
            </a:r>
          </a:p>
          <a:p>
            <a:pPr marL="357188" lvl="1" indent="-357188">
              <a:buFont typeface="+mj-lt"/>
              <a:buAutoNum type="arabicPeriod"/>
            </a:pPr>
            <a:r>
              <a:rPr lang="en-US" sz="2600" dirty="0" err="1"/>
              <a:t>Transportasi</a:t>
            </a:r>
            <a:r>
              <a:rPr lang="en-US" sz="2600" dirty="0"/>
              <a:t> (</a:t>
            </a:r>
            <a:r>
              <a:rPr lang="en-US" sz="2600" dirty="0" err="1"/>
              <a:t>kemacetan</a:t>
            </a:r>
            <a:r>
              <a:rPr lang="en-US" sz="2600" dirty="0"/>
              <a:t>, </a:t>
            </a:r>
            <a:r>
              <a:rPr lang="en-US" sz="2600" dirty="0" err="1"/>
              <a:t>kesemrawutan</a:t>
            </a:r>
            <a:r>
              <a:rPr lang="en-US" sz="2600" dirty="0"/>
              <a:t> terminal, </a:t>
            </a:r>
            <a:r>
              <a:rPr lang="en-US" sz="2600" dirty="0" err="1"/>
              <a:t>angkot</a:t>
            </a:r>
            <a:r>
              <a:rPr lang="en-US" sz="2600" dirty="0"/>
              <a:t>, </a:t>
            </a:r>
            <a:r>
              <a:rPr lang="en-US" sz="2600" dirty="0" err="1"/>
              <a:t>dll</a:t>
            </a:r>
            <a:r>
              <a:rPr lang="en-US" sz="2600" dirty="0"/>
              <a:t>)</a:t>
            </a:r>
          </a:p>
          <a:p>
            <a:pPr marL="357188" lvl="1" indent="-357188">
              <a:buFont typeface="+mj-lt"/>
              <a:buAutoNum type="arabicPeriod"/>
            </a:pPr>
            <a:r>
              <a:rPr lang="en-US" sz="2600" dirty="0" err="1"/>
              <a:t>Infrastruktur</a:t>
            </a:r>
            <a:r>
              <a:rPr lang="en-US" sz="2600" dirty="0"/>
              <a:t> &amp; </a:t>
            </a:r>
            <a:r>
              <a:rPr lang="en-US" sz="2600" dirty="0" err="1"/>
              <a:t>Lingkungan</a:t>
            </a:r>
            <a:r>
              <a:rPr lang="en-US" sz="2600" dirty="0"/>
              <a:t> (</a:t>
            </a:r>
            <a:r>
              <a:rPr lang="en-US" sz="2600" dirty="0" err="1"/>
              <a:t>sampah</a:t>
            </a:r>
            <a:r>
              <a:rPr lang="en-US" sz="2600" dirty="0"/>
              <a:t> </a:t>
            </a:r>
            <a:r>
              <a:rPr lang="en-US" sz="2600" dirty="0" err="1"/>
              <a:t>menumpuk</a:t>
            </a:r>
            <a:r>
              <a:rPr lang="en-US" sz="2600" dirty="0"/>
              <a:t>, </a:t>
            </a:r>
            <a:r>
              <a:rPr lang="en-US" sz="2600" dirty="0" err="1"/>
              <a:t>saluran</a:t>
            </a:r>
            <a:r>
              <a:rPr lang="en-US" sz="2600" dirty="0"/>
              <a:t> air </a:t>
            </a:r>
            <a:r>
              <a:rPr lang="en-US" sz="2600" dirty="0" err="1"/>
              <a:t>tersumbat</a:t>
            </a:r>
            <a:r>
              <a:rPr lang="en-US" sz="2600" dirty="0"/>
              <a:t>, </a:t>
            </a:r>
            <a:r>
              <a:rPr lang="en-US" sz="2600" dirty="0" err="1"/>
              <a:t>jalan</a:t>
            </a:r>
            <a:r>
              <a:rPr lang="en-US" sz="2600" dirty="0"/>
              <a:t> </a:t>
            </a:r>
            <a:r>
              <a:rPr lang="en-US" sz="2600" dirty="0" err="1"/>
              <a:t>rusak</a:t>
            </a:r>
            <a:r>
              <a:rPr lang="en-US" sz="2600" dirty="0"/>
              <a:t> dan </a:t>
            </a:r>
            <a:r>
              <a:rPr lang="en-US" sz="2600" dirty="0" err="1"/>
              <a:t>berlobang</a:t>
            </a:r>
            <a:r>
              <a:rPr lang="en-US" sz="2600" dirty="0"/>
              <a:t>)</a:t>
            </a:r>
          </a:p>
          <a:p>
            <a:pPr marL="357188" lvl="1" indent="-357188">
              <a:buFont typeface="+mj-lt"/>
              <a:buAutoNum type="arabicPeriod"/>
            </a:pPr>
            <a:r>
              <a:rPr lang="en-US" sz="2600" dirty="0" err="1"/>
              <a:t>Sosial</a:t>
            </a:r>
            <a:r>
              <a:rPr lang="en-US" sz="2600" dirty="0"/>
              <a:t> &amp; </a:t>
            </a:r>
            <a:r>
              <a:rPr lang="en-US" sz="2600" dirty="0" err="1"/>
              <a:t>Ekonomi</a:t>
            </a:r>
            <a:r>
              <a:rPr lang="en-US" sz="2600" dirty="0"/>
              <a:t> (</a:t>
            </a:r>
            <a:r>
              <a:rPr lang="en-US" sz="2600" dirty="0" err="1"/>
              <a:t>kemiskinan</a:t>
            </a:r>
            <a:r>
              <a:rPr lang="en-US" sz="2600" dirty="0"/>
              <a:t>, </a:t>
            </a:r>
            <a:r>
              <a:rPr lang="en-US" sz="2600" dirty="0" err="1"/>
              <a:t>kawasan</a:t>
            </a:r>
            <a:r>
              <a:rPr lang="en-US" sz="2600" dirty="0"/>
              <a:t> </a:t>
            </a:r>
            <a:r>
              <a:rPr lang="en-US" sz="2600" dirty="0" err="1"/>
              <a:t>kumuh</a:t>
            </a:r>
            <a:r>
              <a:rPr lang="en-US" sz="2600" dirty="0"/>
              <a:t>, UKM)</a:t>
            </a:r>
          </a:p>
          <a:p>
            <a:pPr marL="357188" lvl="1" indent="-357188">
              <a:buFont typeface="+mj-lt"/>
              <a:buAutoNum type="arabicPeriod"/>
            </a:pPr>
            <a:r>
              <a:rPr lang="en-US" sz="2600" dirty="0" err="1"/>
              <a:t>Ketertiban</a:t>
            </a:r>
            <a:r>
              <a:rPr lang="en-US" sz="2600" dirty="0"/>
              <a:t> (</a:t>
            </a:r>
            <a:r>
              <a:rPr lang="en-US" sz="2600" dirty="0" err="1"/>
              <a:t>kawasan</a:t>
            </a:r>
            <a:r>
              <a:rPr lang="en-US" sz="2600" dirty="0"/>
              <a:t> </a:t>
            </a:r>
            <a:r>
              <a:rPr lang="en-US" sz="2600" dirty="0" err="1"/>
              <a:t>kumuh</a:t>
            </a:r>
            <a:r>
              <a:rPr lang="en-US" sz="2600" dirty="0"/>
              <a:t>, PKL, </a:t>
            </a:r>
            <a:r>
              <a:rPr lang="en-US" sz="2600" dirty="0" err="1"/>
              <a:t>dll</a:t>
            </a:r>
            <a:r>
              <a:rPr lang="en-US" sz="2600" dirty="0"/>
              <a:t>)</a:t>
            </a:r>
          </a:p>
          <a:p>
            <a:pPr lvl="1"/>
            <a:endParaRPr lang="en-US" dirty="0"/>
          </a:p>
        </p:txBody>
      </p:sp>
      <p:sp>
        <p:nvSpPr>
          <p:cNvPr id="6" name="Title 1">
            <a:extLst>
              <a:ext uri="{FF2B5EF4-FFF2-40B4-BE49-F238E27FC236}">
                <a16:creationId xmlns:a16="http://schemas.microsoft.com/office/drawing/2014/main" xmlns="" id="{2434A8AD-A0B0-4F6F-8A4F-AD880BE22005}"/>
              </a:ext>
            </a:extLst>
          </p:cNvPr>
          <p:cNvSpPr>
            <a:spLocks noGrp="1"/>
          </p:cNvSpPr>
          <p:nvPr>
            <p:ph type="title"/>
          </p:nvPr>
        </p:nvSpPr>
        <p:spPr>
          <a:xfrm>
            <a:off x="609600" y="626321"/>
            <a:ext cx="10238928" cy="858753"/>
          </a:xfrm>
        </p:spPr>
        <p:txBody>
          <a:bodyPr/>
          <a:lstStyle/>
          <a:p>
            <a:r>
              <a:rPr lang="en-US" cap="none" dirty="0" err="1"/>
              <a:t>Tantangan</a:t>
            </a:r>
            <a:r>
              <a:rPr lang="en-US" cap="none" dirty="0"/>
              <a:t> Kota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131181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t>Tantangan</a:t>
            </a:r>
            <a:r>
              <a:rPr lang="en-US" cap="none" dirty="0"/>
              <a:t> Kota</a:t>
            </a:r>
          </a:p>
        </p:txBody>
      </p:sp>
      <p:sp>
        <p:nvSpPr>
          <p:cNvPr id="3" name="Content Placeholder 2"/>
          <p:cNvSpPr>
            <a:spLocks noGrp="1"/>
          </p:cNvSpPr>
          <p:nvPr>
            <p:ph idx="4294967295"/>
          </p:nvPr>
        </p:nvSpPr>
        <p:spPr>
          <a:xfrm>
            <a:off x="393291" y="1557600"/>
            <a:ext cx="5656101" cy="4705053"/>
          </a:xfrm>
        </p:spPr>
        <p:txBody>
          <a:bodyPr anchor="ctr">
            <a:normAutofit fontScale="77500" lnSpcReduction="20000"/>
          </a:bodyPr>
          <a:lstStyle/>
          <a:p>
            <a:r>
              <a:rPr lang="en-US" altLang="en-US" sz="2667" dirty="0" err="1"/>
              <a:t>Kompleksitas</a:t>
            </a:r>
            <a:r>
              <a:rPr lang="en-US" altLang="en-US" sz="2667" dirty="0"/>
              <a:t> </a:t>
            </a:r>
            <a:r>
              <a:rPr lang="en-US" altLang="en-US" sz="2667" dirty="0" err="1"/>
              <a:t>permasalahan</a:t>
            </a:r>
            <a:r>
              <a:rPr lang="en-US" altLang="en-US" sz="2667" dirty="0"/>
              <a:t> </a:t>
            </a:r>
            <a:r>
              <a:rPr lang="en-US" altLang="en-US" sz="2667" dirty="0" err="1"/>
              <a:t>kota</a:t>
            </a:r>
            <a:r>
              <a:rPr lang="en-US" altLang="en-US" sz="2667" dirty="0"/>
              <a:t> </a:t>
            </a:r>
            <a:r>
              <a:rPr lang="en-US" altLang="en-US" sz="2667" dirty="0" err="1"/>
              <a:t>berkembang</a:t>
            </a:r>
            <a:r>
              <a:rPr lang="en-US" altLang="en-US" sz="2667" dirty="0"/>
              <a:t> </a:t>
            </a:r>
            <a:r>
              <a:rPr lang="en-US" altLang="en-US" sz="2667" dirty="0" err="1"/>
              <a:t>sangat</a:t>
            </a:r>
            <a:r>
              <a:rPr lang="en-US" altLang="en-US" sz="2667" dirty="0"/>
              <a:t> </a:t>
            </a:r>
            <a:r>
              <a:rPr lang="en-US" altLang="en-US" sz="2667" dirty="0" err="1"/>
              <a:t>cepat</a:t>
            </a:r>
            <a:r>
              <a:rPr lang="en-US" altLang="en-US" sz="2667" dirty="0"/>
              <a:t>.</a:t>
            </a:r>
          </a:p>
          <a:p>
            <a:r>
              <a:rPr lang="en-US" altLang="en-US" sz="2667" b="1" dirty="0" err="1"/>
              <a:t>Solusi-solusi</a:t>
            </a:r>
            <a:r>
              <a:rPr lang="en-US" altLang="en-US" sz="2667" b="1" dirty="0"/>
              <a:t> </a:t>
            </a:r>
            <a:r>
              <a:rPr lang="en-US" altLang="en-US" sz="2667" b="1" dirty="0" err="1"/>
              <a:t>konvensional</a:t>
            </a:r>
            <a:r>
              <a:rPr lang="en-US" altLang="en-US" sz="2667" b="1" dirty="0"/>
              <a:t> </a:t>
            </a:r>
            <a:r>
              <a:rPr lang="en-US" altLang="en-US" sz="2667" dirty="0" err="1">
                <a:latin typeface="Dubai Light" panose="020B0604020202020204" pitchFamily="34" charset="-78"/>
                <a:cs typeface="Dubai Light" panose="020B0604020202020204" pitchFamily="34" charset="-78"/>
              </a:rPr>
              <a:t>sering</a:t>
            </a:r>
            <a:r>
              <a:rPr lang="en-US" altLang="en-US" sz="2667" dirty="0"/>
              <a:t> kali </a:t>
            </a:r>
            <a:r>
              <a:rPr lang="en-US" altLang="en-US" sz="2667" b="1" dirty="0" err="1"/>
              <a:t>tidak</a:t>
            </a:r>
            <a:r>
              <a:rPr lang="en-US" altLang="en-US" sz="2667" b="1" dirty="0"/>
              <a:t> </a:t>
            </a:r>
            <a:r>
              <a:rPr lang="en-US" altLang="en-US" sz="2667" b="1" dirty="0" err="1"/>
              <a:t>dapat</a:t>
            </a:r>
            <a:r>
              <a:rPr lang="en-US" altLang="en-US" sz="2667" b="1" dirty="0"/>
              <a:t> </a:t>
            </a:r>
            <a:r>
              <a:rPr lang="en-US" altLang="en-US" sz="2667" b="1" dirty="0" err="1"/>
              <a:t>mengejar</a:t>
            </a:r>
            <a:r>
              <a:rPr lang="en-US" altLang="en-US" sz="2667" b="1" dirty="0"/>
              <a:t> </a:t>
            </a:r>
            <a:r>
              <a:rPr lang="en-US" altLang="en-US" sz="2667" b="1" dirty="0" err="1"/>
              <a:t>kecepatan</a:t>
            </a:r>
            <a:r>
              <a:rPr lang="en-US" altLang="en-US" sz="2667" b="1" dirty="0"/>
              <a:t> </a:t>
            </a:r>
            <a:r>
              <a:rPr lang="en-US" altLang="en-US" sz="2667" b="1" dirty="0" err="1"/>
              <a:t>pertumbuhan</a:t>
            </a:r>
            <a:r>
              <a:rPr lang="en-US" altLang="en-US" sz="2667" b="1" dirty="0"/>
              <a:t> </a:t>
            </a:r>
            <a:r>
              <a:rPr lang="en-US" altLang="en-US" sz="2667" b="1" dirty="0" err="1"/>
              <a:t>masalah</a:t>
            </a:r>
            <a:endParaRPr lang="en-US" altLang="en-US" sz="2667" b="1" dirty="0"/>
          </a:p>
          <a:p>
            <a:r>
              <a:rPr lang="en-US" altLang="en-US" sz="2667" dirty="0" err="1"/>
              <a:t>Perlu</a:t>
            </a:r>
            <a:r>
              <a:rPr lang="en-US" altLang="en-US" sz="2667" dirty="0"/>
              <a:t> </a:t>
            </a:r>
            <a:r>
              <a:rPr lang="en-US" altLang="en-US" sz="2667" b="1" dirty="0" err="1"/>
              <a:t>solusi-solusi</a:t>
            </a:r>
            <a:r>
              <a:rPr lang="en-US" altLang="en-US" sz="2667" b="1" dirty="0"/>
              <a:t> </a:t>
            </a:r>
            <a:r>
              <a:rPr lang="en-US" altLang="en-US" sz="2667" b="1" dirty="0" err="1"/>
              <a:t>baru</a:t>
            </a:r>
            <a:r>
              <a:rPr lang="en-US" altLang="en-US" sz="2667" b="1" dirty="0"/>
              <a:t> yang </a:t>
            </a:r>
            <a:r>
              <a:rPr lang="en-US" altLang="en-US" sz="2667" b="1" dirty="0" err="1"/>
              <a:t>lebih</a:t>
            </a:r>
            <a:r>
              <a:rPr lang="en-US" altLang="en-US" sz="2667" b="1" dirty="0"/>
              <a:t> </a:t>
            </a:r>
            <a:r>
              <a:rPr lang="en-US" altLang="en-US" sz="2667" b="1" dirty="0" err="1"/>
              <a:t>inovatif</a:t>
            </a:r>
            <a:r>
              <a:rPr lang="en-US" altLang="en-US" sz="2667" b="1" dirty="0"/>
              <a:t> </a:t>
            </a:r>
            <a:r>
              <a:rPr lang="en-US" altLang="en-US" sz="2667" dirty="0" err="1"/>
              <a:t>untuk</a:t>
            </a:r>
            <a:r>
              <a:rPr lang="en-US" altLang="en-US" sz="2667" dirty="0"/>
              <a:t> </a:t>
            </a:r>
            <a:r>
              <a:rPr lang="en-US" altLang="en-US" sz="2667" dirty="0" err="1"/>
              <a:t>menyelesaikan</a:t>
            </a:r>
            <a:r>
              <a:rPr lang="en-US" altLang="en-US" sz="2667" dirty="0"/>
              <a:t> </a:t>
            </a:r>
            <a:r>
              <a:rPr lang="en-US" altLang="en-US" sz="2667" dirty="0" err="1"/>
              <a:t>permasalahan</a:t>
            </a:r>
            <a:r>
              <a:rPr lang="en-US" altLang="en-US" sz="2667" dirty="0"/>
              <a:t> </a:t>
            </a:r>
            <a:r>
              <a:rPr lang="en-US" altLang="en-US" sz="2667" dirty="0" err="1"/>
              <a:t>kota</a:t>
            </a:r>
            <a:r>
              <a:rPr lang="en-US" altLang="en-US" sz="2667" dirty="0"/>
              <a:t> (Kota </a:t>
            </a:r>
            <a:r>
              <a:rPr lang="en-US" altLang="en-US" sz="2667" dirty="0" err="1"/>
              <a:t>Cerdas</a:t>
            </a:r>
            <a:r>
              <a:rPr lang="en-US" altLang="en-US" sz="2667" dirty="0"/>
              <a:t>)</a:t>
            </a:r>
          </a:p>
          <a:p>
            <a:r>
              <a:rPr lang="en-US" altLang="en-US" sz="2667" dirty="0"/>
              <a:t>TIK (</a:t>
            </a:r>
            <a:r>
              <a:rPr lang="en-US" altLang="en-US" sz="2667" dirty="0" err="1"/>
              <a:t>Teknologi</a:t>
            </a:r>
            <a:r>
              <a:rPr lang="en-US" altLang="en-US" sz="2667" dirty="0"/>
              <a:t> </a:t>
            </a:r>
            <a:r>
              <a:rPr lang="en-US" altLang="en-US" sz="2667" dirty="0" err="1"/>
              <a:t>Informasi</a:t>
            </a:r>
            <a:r>
              <a:rPr lang="en-US" altLang="en-US" sz="2667" dirty="0"/>
              <a:t> </a:t>
            </a:r>
            <a:r>
              <a:rPr lang="en-US" altLang="en-US" sz="2667" dirty="0" err="1"/>
              <a:t>dan</a:t>
            </a:r>
            <a:r>
              <a:rPr lang="en-US" altLang="en-US" sz="2667" dirty="0"/>
              <a:t> </a:t>
            </a:r>
            <a:r>
              <a:rPr lang="en-US" altLang="en-US" sz="2667" dirty="0" err="1"/>
              <a:t>Komunikasi</a:t>
            </a:r>
            <a:r>
              <a:rPr lang="en-US" altLang="en-US" sz="2667" dirty="0"/>
              <a:t>) </a:t>
            </a:r>
            <a:r>
              <a:rPr lang="en-US" altLang="en-US" sz="2667" dirty="0" err="1"/>
              <a:t>merupakan</a:t>
            </a:r>
            <a:r>
              <a:rPr lang="en-US" altLang="en-US" sz="2667" dirty="0"/>
              <a:t> </a:t>
            </a:r>
            <a:r>
              <a:rPr lang="en-US" altLang="en-US" sz="2667" b="1" dirty="0" err="1"/>
              <a:t>salah</a:t>
            </a:r>
            <a:r>
              <a:rPr lang="en-US" altLang="en-US" sz="2667" b="1" dirty="0"/>
              <a:t> </a:t>
            </a:r>
            <a:r>
              <a:rPr lang="en-US" altLang="en-US" sz="2667" b="1" dirty="0" err="1"/>
              <a:t>satu</a:t>
            </a:r>
            <a:r>
              <a:rPr lang="en-US" altLang="en-US" sz="2667" b="1" dirty="0"/>
              <a:t> </a:t>
            </a:r>
            <a:r>
              <a:rPr lang="en-US" altLang="en-US" sz="2667" b="1" dirty="0" err="1"/>
              <a:t>teknologi</a:t>
            </a:r>
            <a:r>
              <a:rPr lang="en-US" altLang="en-US" sz="2667" b="1" dirty="0"/>
              <a:t> yang </a:t>
            </a:r>
            <a:r>
              <a:rPr lang="en-US" altLang="en-US" sz="2667" b="1" dirty="0" err="1"/>
              <a:t>memiliki</a:t>
            </a:r>
            <a:r>
              <a:rPr lang="en-US" altLang="en-US" sz="2667" b="1" dirty="0"/>
              <a:t> </a:t>
            </a:r>
            <a:r>
              <a:rPr lang="en-US" altLang="en-US" sz="2667" b="1" dirty="0" err="1"/>
              <a:t>potensi</a:t>
            </a:r>
            <a:r>
              <a:rPr lang="en-US" altLang="en-US" sz="2667" b="1" dirty="0"/>
              <a:t> </a:t>
            </a:r>
            <a:r>
              <a:rPr lang="en-US" altLang="en-US" sz="2667" b="1" dirty="0" err="1"/>
              <a:t>inovatif</a:t>
            </a:r>
            <a:r>
              <a:rPr lang="en-US" altLang="en-US" sz="2667" b="1" dirty="0"/>
              <a:t> yang </a:t>
            </a:r>
            <a:r>
              <a:rPr lang="en-US" altLang="en-US" sz="2667" b="1" dirty="0" err="1"/>
              <a:t>tinggi</a:t>
            </a:r>
            <a:r>
              <a:rPr lang="en-US" altLang="en-US" sz="2667" b="1" dirty="0"/>
              <a:t> </a:t>
            </a:r>
            <a:r>
              <a:rPr lang="en-US" altLang="en-US" sz="2667" dirty="0" err="1"/>
              <a:t>untuk</a:t>
            </a:r>
            <a:r>
              <a:rPr lang="en-US" altLang="en-US" sz="2667" dirty="0"/>
              <a:t> </a:t>
            </a:r>
            <a:r>
              <a:rPr lang="en-US" altLang="en-US" sz="2667" dirty="0" err="1"/>
              <a:t>menyelesaikan</a:t>
            </a:r>
            <a:r>
              <a:rPr lang="en-US" altLang="en-US" sz="2667" dirty="0"/>
              <a:t> </a:t>
            </a:r>
            <a:r>
              <a:rPr lang="en-US" altLang="en-US" sz="2667" dirty="0" err="1"/>
              <a:t>berbagai</a:t>
            </a:r>
            <a:r>
              <a:rPr lang="en-US" altLang="en-US" sz="2667" dirty="0"/>
              <a:t> </a:t>
            </a:r>
            <a:r>
              <a:rPr lang="en-US" altLang="en-US" sz="2667" dirty="0" err="1"/>
              <a:t>tantangan</a:t>
            </a:r>
            <a:r>
              <a:rPr lang="en-US" altLang="en-US" sz="2667" dirty="0"/>
              <a:t> </a:t>
            </a:r>
            <a:r>
              <a:rPr lang="en-US" altLang="en-US" sz="2667" dirty="0" err="1"/>
              <a:t>perkotaan</a:t>
            </a:r>
            <a:endParaRPr lang="en-US" altLang="en-US" sz="2667" dirty="0"/>
          </a:p>
          <a:p>
            <a:r>
              <a:rPr lang="en-US" altLang="en-US" sz="2667" dirty="0" err="1"/>
              <a:t>Namun</a:t>
            </a:r>
            <a:r>
              <a:rPr lang="en-US" altLang="en-US" sz="2667" dirty="0"/>
              <a:t> </a:t>
            </a:r>
            <a:r>
              <a:rPr lang="en-US" altLang="en-US" sz="2667" dirty="0" err="1"/>
              <a:t>demikian</a:t>
            </a:r>
            <a:r>
              <a:rPr lang="en-US" altLang="en-US" sz="2667" dirty="0"/>
              <a:t>, Smart City </a:t>
            </a:r>
            <a:r>
              <a:rPr lang="en-US" altLang="en-US" sz="2667" b="1" dirty="0" err="1"/>
              <a:t>tidak</a:t>
            </a:r>
            <a:r>
              <a:rPr lang="en-US" altLang="en-US" sz="2667" b="1" dirty="0"/>
              <a:t> </a:t>
            </a:r>
            <a:r>
              <a:rPr lang="en-US" altLang="en-US" sz="2667" b="1" dirty="0" err="1"/>
              <a:t>identik</a:t>
            </a:r>
            <a:r>
              <a:rPr lang="en-US" altLang="en-US" sz="2667" b="1" dirty="0"/>
              <a:t> </a:t>
            </a:r>
            <a:r>
              <a:rPr lang="en-US" altLang="en-US" sz="2667" b="1" dirty="0" err="1"/>
              <a:t>dengan</a:t>
            </a:r>
            <a:r>
              <a:rPr lang="en-US" altLang="en-US" sz="2667" b="1" dirty="0"/>
              <a:t> Kota TIK (</a:t>
            </a:r>
            <a:r>
              <a:rPr lang="en-US" altLang="en-US" sz="2667" b="1" i="1" dirty="0"/>
              <a:t>Digital City</a:t>
            </a:r>
            <a:r>
              <a:rPr lang="en-US" altLang="en-US" sz="2667" b="1" dirty="0"/>
              <a:t>)</a:t>
            </a:r>
            <a:r>
              <a:rPr lang="en-US" altLang="en-US" sz="2667" dirty="0"/>
              <a:t>, </a:t>
            </a:r>
            <a:r>
              <a:rPr lang="en-US" altLang="en-US" sz="2667" dirty="0" err="1"/>
              <a:t>karena</a:t>
            </a:r>
            <a:r>
              <a:rPr lang="en-US" altLang="en-US" sz="2667" dirty="0"/>
              <a:t> TIK </a:t>
            </a:r>
            <a:r>
              <a:rPr lang="en-US" altLang="en-US" sz="2667" dirty="0" err="1"/>
              <a:t>bukan</a:t>
            </a:r>
            <a:r>
              <a:rPr lang="en-US" altLang="en-US" sz="2667" dirty="0"/>
              <a:t> </a:t>
            </a:r>
            <a:r>
              <a:rPr lang="en-US" altLang="en-US" sz="2667" dirty="0" err="1"/>
              <a:t>satu</a:t>
            </a:r>
            <a:r>
              <a:rPr lang="en-US" altLang="en-US" sz="2667" dirty="0"/>
              <a:t> </a:t>
            </a:r>
            <a:r>
              <a:rPr lang="en-US" altLang="en-US" sz="2667" dirty="0" err="1"/>
              <a:t>satunya</a:t>
            </a:r>
            <a:r>
              <a:rPr lang="en-US" altLang="en-US" sz="2667" dirty="0"/>
              <a:t> </a:t>
            </a:r>
            <a:r>
              <a:rPr lang="en-US" altLang="en-US" sz="2667" dirty="0" err="1"/>
              <a:t>kunci</a:t>
            </a:r>
            <a:r>
              <a:rPr lang="en-US" altLang="en-US" sz="2667" dirty="0"/>
              <a:t> </a:t>
            </a:r>
            <a:r>
              <a:rPr lang="en-US" altLang="en-US" sz="2667" dirty="0" err="1"/>
              <a:t>penyelesaian</a:t>
            </a:r>
            <a:r>
              <a:rPr lang="en-US" altLang="en-US" sz="2667" dirty="0"/>
              <a:t> </a:t>
            </a:r>
            <a:r>
              <a:rPr lang="en-US" altLang="en-US" sz="2667" dirty="0" err="1"/>
              <a:t>masalah</a:t>
            </a:r>
            <a:r>
              <a:rPr lang="en-US" altLang="en-US" sz="2667" dirty="0"/>
              <a:t> </a:t>
            </a:r>
            <a:r>
              <a:rPr lang="en-US" altLang="en-US" sz="2667" dirty="0" err="1"/>
              <a:t>perkotaan</a:t>
            </a:r>
            <a:r>
              <a:rPr lang="en-US" altLang="en-US" sz="2667" dirty="0"/>
              <a:t>.</a:t>
            </a:r>
          </a:p>
        </p:txBody>
      </p:sp>
      <p:cxnSp>
        <p:nvCxnSpPr>
          <p:cNvPr id="5" name="Straight Arrow Connector 4"/>
          <p:cNvCxnSpPr/>
          <p:nvPr/>
        </p:nvCxnSpPr>
        <p:spPr>
          <a:xfrm flipV="1">
            <a:off x="6709463" y="5295172"/>
            <a:ext cx="4797859" cy="17541"/>
          </a:xfrm>
          <a:prstGeom prst="straightConnector1">
            <a:avLst/>
          </a:prstGeom>
          <a:ln>
            <a:solidFill>
              <a:schemeClr val="tx1">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6709463" y="1628800"/>
            <a:ext cx="0" cy="3683915"/>
          </a:xfrm>
          <a:prstGeom prst="straightConnector1">
            <a:avLst/>
          </a:prstGeom>
          <a:ln>
            <a:solidFill>
              <a:schemeClr val="tx1">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0912222" y="5312715"/>
            <a:ext cx="695896" cy="338554"/>
          </a:xfrm>
          <a:prstGeom prst="rect">
            <a:avLst/>
          </a:prstGeom>
          <a:noFill/>
        </p:spPr>
        <p:txBody>
          <a:bodyPr wrap="none" rtlCol="0">
            <a:spAutoFit/>
          </a:bodyPr>
          <a:lstStyle/>
          <a:p>
            <a:r>
              <a:rPr lang="en-US" sz="1600" dirty="0" err="1">
                <a:latin typeface="Calibri" panose="020F0502020204030204" pitchFamily="34" charset="0"/>
                <a:cs typeface="Calibri" panose="020F0502020204030204" pitchFamily="34" charset="0"/>
              </a:rPr>
              <a:t>waktu</a:t>
            </a:r>
            <a:endParaRPr lang="en-US" sz="1600" dirty="0">
              <a:latin typeface="Calibri" panose="020F0502020204030204" pitchFamily="34" charset="0"/>
              <a:cs typeface="Calibri" panose="020F0502020204030204" pitchFamily="34" charset="0"/>
            </a:endParaRPr>
          </a:p>
        </p:txBody>
      </p:sp>
      <p:sp>
        <p:nvSpPr>
          <p:cNvPr id="11" name="TextBox 10"/>
          <p:cNvSpPr txBox="1"/>
          <p:nvPr/>
        </p:nvSpPr>
        <p:spPr>
          <a:xfrm>
            <a:off x="6073068" y="948485"/>
            <a:ext cx="1279388" cy="584775"/>
          </a:xfrm>
          <a:prstGeom prst="rect">
            <a:avLst/>
          </a:prstGeom>
          <a:noFill/>
        </p:spPr>
        <p:txBody>
          <a:bodyPr wrap="none" rtlCol="0">
            <a:spAutoFit/>
          </a:bodyPr>
          <a:lstStyle/>
          <a:p>
            <a:pPr algn="ctr"/>
            <a:r>
              <a:rPr lang="en-US" sz="1600" dirty="0" err="1">
                <a:latin typeface="Calibri" panose="020F0502020204030204" pitchFamily="34" charset="0"/>
                <a:cs typeface="Calibri" panose="020F0502020204030204" pitchFamily="34" charset="0"/>
              </a:rPr>
              <a:t>Kompleksitas</a:t>
            </a: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err="1">
                <a:latin typeface="Calibri" panose="020F0502020204030204" pitchFamily="34" charset="0"/>
                <a:cs typeface="Calibri" panose="020F0502020204030204" pitchFamily="34" charset="0"/>
              </a:rPr>
              <a:t>masalah</a:t>
            </a:r>
            <a:endParaRPr lang="en-US" sz="1600" dirty="0">
              <a:latin typeface="Calibri" panose="020F0502020204030204" pitchFamily="34" charset="0"/>
              <a:cs typeface="Calibri" panose="020F0502020204030204" pitchFamily="34" charset="0"/>
            </a:endParaRPr>
          </a:p>
        </p:txBody>
      </p:sp>
      <p:cxnSp>
        <p:nvCxnSpPr>
          <p:cNvPr id="12" name="Straight Connector 11"/>
          <p:cNvCxnSpPr/>
          <p:nvPr/>
        </p:nvCxnSpPr>
        <p:spPr>
          <a:xfrm flipV="1">
            <a:off x="6709464" y="2926942"/>
            <a:ext cx="4202759" cy="2368231"/>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6709463" y="3716352"/>
            <a:ext cx="4341756" cy="1596363"/>
          </a:xfrm>
          <a:prstGeom prst="line">
            <a:avLst/>
          </a:prstGeom>
          <a:ln>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0717917" y="2473575"/>
            <a:ext cx="886781" cy="584775"/>
          </a:xfrm>
          <a:prstGeom prst="rect">
            <a:avLst/>
          </a:prstGeom>
          <a:noFill/>
        </p:spPr>
        <p:txBody>
          <a:bodyPr wrap="none" rtlCol="0">
            <a:spAutoFit/>
          </a:bodyPr>
          <a:lstStyle/>
          <a:p>
            <a:pPr algn="ctr"/>
            <a:r>
              <a:rPr lang="en-US" sz="1600" dirty="0" err="1">
                <a:latin typeface="Calibri" panose="020F0502020204030204" pitchFamily="34" charset="0"/>
                <a:cs typeface="Calibri" panose="020F0502020204030204" pitchFamily="34" charset="0"/>
              </a:rPr>
              <a:t>Masalah</a:t>
            </a: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Kota</a:t>
            </a:r>
          </a:p>
        </p:txBody>
      </p:sp>
      <p:sp>
        <p:nvSpPr>
          <p:cNvPr id="19" name="TextBox 18"/>
          <p:cNvSpPr txBox="1"/>
          <p:nvPr/>
        </p:nvSpPr>
        <p:spPr>
          <a:xfrm>
            <a:off x="10516481" y="3771717"/>
            <a:ext cx="1289647" cy="584775"/>
          </a:xfrm>
          <a:prstGeom prst="rect">
            <a:avLst/>
          </a:prstGeom>
          <a:noFill/>
        </p:spPr>
        <p:txBody>
          <a:bodyPr wrap="none" rtlCol="0">
            <a:spAutoFit/>
          </a:bodyPr>
          <a:lstStyle/>
          <a:p>
            <a:pPr algn="ctr"/>
            <a:r>
              <a:rPr lang="en-US" sz="1600" dirty="0" err="1">
                <a:latin typeface="Calibri" panose="020F0502020204030204" pitchFamily="34" charset="0"/>
                <a:cs typeface="Calibri" panose="020F0502020204030204" pitchFamily="34" charset="0"/>
              </a:rPr>
              <a:t>Solusi</a:t>
            </a: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err="1">
                <a:latin typeface="Calibri" panose="020F0502020204030204" pitchFamily="34" charset="0"/>
                <a:cs typeface="Calibri" panose="020F0502020204030204" pitchFamily="34" charset="0"/>
              </a:rPr>
              <a:t>Konvensional</a:t>
            </a:r>
            <a:endParaRPr lang="en-US" sz="1600" dirty="0">
              <a:latin typeface="Calibri" panose="020F0502020204030204" pitchFamily="34" charset="0"/>
              <a:cs typeface="Calibri" panose="020F0502020204030204" pitchFamily="34" charset="0"/>
            </a:endParaRPr>
          </a:p>
        </p:txBody>
      </p:sp>
      <p:cxnSp>
        <p:nvCxnSpPr>
          <p:cNvPr id="20" name="Straight Connector 19"/>
          <p:cNvCxnSpPr/>
          <p:nvPr/>
        </p:nvCxnSpPr>
        <p:spPr>
          <a:xfrm flipV="1">
            <a:off x="8131862" y="2104244"/>
            <a:ext cx="2520544" cy="2690969"/>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10643607" y="1593277"/>
            <a:ext cx="815223" cy="584775"/>
          </a:xfrm>
          <a:prstGeom prst="rect">
            <a:avLst/>
          </a:prstGeom>
          <a:noFill/>
        </p:spPr>
        <p:txBody>
          <a:bodyPr wrap="none" rtlCol="0">
            <a:spAutoFit/>
          </a:bodyPr>
          <a:lstStyle/>
          <a:p>
            <a:pPr algn="ctr"/>
            <a:r>
              <a:rPr lang="en-US" sz="1600" dirty="0" err="1">
                <a:latin typeface="Calibri" panose="020F0502020204030204" pitchFamily="34" charset="0"/>
                <a:cs typeface="Calibri" panose="020F0502020204030204" pitchFamily="34" charset="0"/>
              </a:rPr>
              <a:t>Solusi</a:t>
            </a: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err="1">
                <a:latin typeface="Calibri" panose="020F0502020204030204" pitchFamily="34" charset="0"/>
                <a:cs typeface="Calibri" panose="020F0502020204030204" pitchFamily="34" charset="0"/>
              </a:rPr>
              <a:t>Inovatif</a:t>
            </a:r>
            <a:endParaRPr lang="en-US" sz="1600" dirty="0">
              <a:latin typeface="Calibri" panose="020F0502020204030204" pitchFamily="34" charset="0"/>
              <a:cs typeface="Calibri" panose="020F0502020204030204" pitchFamily="34" charset="0"/>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2515375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Definisi</a:t>
            </a:r>
            <a:r>
              <a:rPr lang="en-US" dirty="0"/>
              <a:t> Smart City (1)</a:t>
            </a:r>
          </a:p>
        </p:txBody>
      </p:sp>
      <p:sp>
        <p:nvSpPr>
          <p:cNvPr id="6" name="Content Placeholder 5"/>
          <p:cNvSpPr>
            <a:spLocks noGrp="1"/>
          </p:cNvSpPr>
          <p:nvPr>
            <p:ph idx="1"/>
          </p:nvPr>
        </p:nvSpPr>
        <p:spPr>
          <a:xfrm>
            <a:off x="609600" y="1600201"/>
            <a:ext cx="8006680" cy="4525963"/>
          </a:xfrm>
        </p:spPr>
        <p:txBody>
          <a:bodyPr>
            <a:normAutofit fontScale="85000" lnSpcReduction="20000"/>
          </a:bodyPr>
          <a:lstStyle/>
          <a:p>
            <a:pPr marL="0" indent="0">
              <a:buNone/>
            </a:pPr>
            <a:r>
              <a:rPr lang="en-US" sz="4400" dirty="0"/>
              <a:t>Kota yang </a:t>
            </a:r>
            <a:r>
              <a:rPr lang="en-US" sz="4400" dirty="0" err="1"/>
              <a:t>dapat</a:t>
            </a:r>
            <a:r>
              <a:rPr lang="en-US" sz="4400" dirty="0"/>
              <a:t> </a:t>
            </a:r>
            <a:r>
              <a:rPr lang="en-US" sz="4400" b="1" dirty="0" err="1"/>
              <a:t>mengelola</a:t>
            </a:r>
            <a:r>
              <a:rPr lang="en-US" sz="4400" b="1" dirty="0"/>
              <a:t> </a:t>
            </a:r>
            <a:r>
              <a:rPr lang="en-US" sz="4400" b="1" dirty="0" err="1"/>
              <a:t>berbagai</a:t>
            </a:r>
            <a:r>
              <a:rPr lang="en-US" sz="4400" b="1" dirty="0"/>
              <a:t> </a:t>
            </a:r>
            <a:r>
              <a:rPr lang="en-US" sz="4400" b="1" dirty="0" err="1"/>
              <a:t>sumber</a:t>
            </a:r>
            <a:r>
              <a:rPr lang="en-US" sz="4400" b="1" dirty="0"/>
              <a:t> </a:t>
            </a:r>
            <a:r>
              <a:rPr lang="en-US" sz="4400" b="1" dirty="0" err="1"/>
              <a:t>dayanya</a:t>
            </a:r>
            <a:r>
              <a:rPr lang="en-US" sz="4400" b="1" dirty="0"/>
              <a:t> </a:t>
            </a:r>
            <a:r>
              <a:rPr lang="en-US" sz="4400" b="1" dirty="0" err="1"/>
              <a:t>secara</a:t>
            </a:r>
            <a:r>
              <a:rPr lang="en-US" sz="4400" b="1" dirty="0"/>
              <a:t> </a:t>
            </a:r>
            <a:r>
              <a:rPr lang="en-US" sz="4400" b="1" dirty="0" err="1"/>
              <a:t>efektif</a:t>
            </a:r>
            <a:r>
              <a:rPr lang="en-US" sz="4400" b="1" dirty="0"/>
              <a:t> </a:t>
            </a:r>
            <a:r>
              <a:rPr lang="en-US" sz="4400" b="1" dirty="0" err="1"/>
              <a:t>dan</a:t>
            </a:r>
            <a:r>
              <a:rPr lang="en-US" sz="4400" b="1" dirty="0"/>
              <a:t> </a:t>
            </a:r>
            <a:r>
              <a:rPr lang="en-US" sz="4400" b="1" dirty="0" err="1"/>
              <a:t>efisien</a:t>
            </a:r>
            <a:r>
              <a:rPr lang="en-US" sz="4400" b="1" dirty="0"/>
              <a:t> </a:t>
            </a:r>
            <a:r>
              <a:rPr lang="en-US" sz="4400" dirty="0" err="1"/>
              <a:t>untuk</a:t>
            </a:r>
            <a:r>
              <a:rPr lang="en-US" sz="4400" dirty="0"/>
              <a:t> </a:t>
            </a:r>
            <a:r>
              <a:rPr lang="en-US" sz="4400" dirty="0" err="1"/>
              <a:t>menyelesaikan</a:t>
            </a:r>
            <a:r>
              <a:rPr lang="en-US" sz="4400" dirty="0"/>
              <a:t> </a:t>
            </a:r>
            <a:r>
              <a:rPr lang="en-US" sz="4400" dirty="0" err="1"/>
              <a:t>berbagai</a:t>
            </a:r>
            <a:r>
              <a:rPr lang="en-US" sz="4400" dirty="0"/>
              <a:t> </a:t>
            </a:r>
            <a:r>
              <a:rPr lang="en-US" sz="4400" dirty="0" err="1"/>
              <a:t>tantangan</a:t>
            </a:r>
            <a:r>
              <a:rPr lang="en-US" sz="4400" dirty="0"/>
              <a:t> </a:t>
            </a:r>
            <a:r>
              <a:rPr lang="en-US" sz="4400" dirty="0" err="1"/>
              <a:t>kota</a:t>
            </a:r>
            <a:r>
              <a:rPr lang="en-US" sz="4400" dirty="0"/>
              <a:t> </a:t>
            </a:r>
            <a:r>
              <a:rPr lang="en-US" sz="4400" dirty="0" err="1"/>
              <a:t>menggunakan</a:t>
            </a:r>
            <a:r>
              <a:rPr lang="en-US" sz="4400" dirty="0"/>
              <a:t> </a:t>
            </a:r>
            <a:r>
              <a:rPr lang="en-US" sz="4400" b="1" dirty="0" err="1"/>
              <a:t>solusi</a:t>
            </a:r>
            <a:r>
              <a:rPr lang="en-US" sz="4400" b="1" dirty="0"/>
              <a:t> </a:t>
            </a:r>
            <a:r>
              <a:rPr lang="en-US" sz="4400" b="1" dirty="0" err="1"/>
              <a:t>inovatif</a:t>
            </a:r>
            <a:r>
              <a:rPr lang="en-US" sz="4400" b="1" dirty="0"/>
              <a:t>, </a:t>
            </a:r>
            <a:r>
              <a:rPr lang="en-US" sz="4400" b="1" dirty="0" err="1"/>
              <a:t>terintegrasi</a:t>
            </a:r>
            <a:r>
              <a:rPr lang="en-US" sz="4400" b="1" dirty="0"/>
              <a:t>, </a:t>
            </a:r>
            <a:r>
              <a:rPr lang="en-US" sz="4400" b="1" dirty="0" err="1"/>
              <a:t>dan</a:t>
            </a:r>
            <a:r>
              <a:rPr lang="en-US" sz="4400" b="1" dirty="0"/>
              <a:t> </a:t>
            </a:r>
            <a:r>
              <a:rPr lang="en-US" sz="4400" b="1" dirty="0" err="1"/>
              <a:t>berkelanjutan</a:t>
            </a:r>
            <a:r>
              <a:rPr lang="en-US" sz="4400" dirty="0"/>
              <a:t> </a:t>
            </a:r>
            <a:r>
              <a:rPr lang="en-US" sz="4400" dirty="0" err="1"/>
              <a:t>untuk</a:t>
            </a:r>
            <a:r>
              <a:rPr lang="en-US" sz="4400" dirty="0"/>
              <a:t> </a:t>
            </a:r>
            <a:r>
              <a:rPr lang="en-US" sz="4400" b="1" dirty="0" err="1"/>
              <a:t>menyediakan</a:t>
            </a:r>
            <a:r>
              <a:rPr lang="en-US" sz="4400" b="1" dirty="0"/>
              <a:t> </a:t>
            </a:r>
            <a:r>
              <a:rPr lang="en-US" sz="4400" b="1" dirty="0" err="1"/>
              <a:t>infrastruktur</a:t>
            </a:r>
            <a:r>
              <a:rPr lang="en-US" sz="4400" b="1" dirty="0"/>
              <a:t> </a:t>
            </a:r>
            <a:r>
              <a:rPr lang="en-US" sz="4400" dirty="0" err="1"/>
              <a:t>dan</a:t>
            </a:r>
            <a:r>
              <a:rPr lang="en-US" sz="4400" dirty="0"/>
              <a:t> </a:t>
            </a:r>
            <a:r>
              <a:rPr lang="en-US" sz="4400" dirty="0" err="1"/>
              <a:t>memberikan</a:t>
            </a:r>
            <a:r>
              <a:rPr lang="en-US" sz="4400" dirty="0"/>
              <a:t> </a:t>
            </a:r>
            <a:r>
              <a:rPr lang="en-US" sz="4400" b="1" dirty="0" err="1"/>
              <a:t>layanan-layanan</a:t>
            </a:r>
            <a:r>
              <a:rPr lang="en-US" sz="4400" dirty="0"/>
              <a:t> </a:t>
            </a:r>
            <a:r>
              <a:rPr lang="en-US" sz="4400" b="1" dirty="0" err="1"/>
              <a:t>kota</a:t>
            </a:r>
            <a:r>
              <a:rPr lang="en-US" sz="4400" dirty="0"/>
              <a:t> yang </a:t>
            </a:r>
            <a:r>
              <a:rPr lang="en-US" sz="4400" dirty="0" err="1"/>
              <a:t>dapat</a:t>
            </a:r>
            <a:r>
              <a:rPr lang="en-US" sz="4400" dirty="0"/>
              <a:t> </a:t>
            </a:r>
            <a:r>
              <a:rPr lang="en-US" sz="4400" dirty="0" err="1"/>
              <a:t>meningkatkan</a:t>
            </a:r>
            <a:r>
              <a:rPr lang="en-US" sz="4400" dirty="0"/>
              <a:t> </a:t>
            </a:r>
            <a:r>
              <a:rPr lang="en-US" sz="4400" b="1" dirty="0" err="1"/>
              <a:t>kualitas</a:t>
            </a:r>
            <a:r>
              <a:rPr lang="en-US" sz="4400" b="1" dirty="0"/>
              <a:t> </a:t>
            </a:r>
            <a:r>
              <a:rPr lang="en-US" sz="4400" b="1" dirty="0" err="1"/>
              <a:t>hidup</a:t>
            </a:r>
            <a:r>
              <a:rPr lang="en-US" sz="4400" b="1" dirty="0"/>
              <a:t> </a:t>
            </a:r>
            <a:r>
              <a:rPr lang="en-US" sz="4400" b="1" dirty="0" err="1"/>
              <a:t>warganya</a:t>
            </a:r>
            <a:r>
              <a:rPr lang="en-US" sz="4400" b="1" dirty="0"/>
              <a:t>. </a:t>
            </a:r>
          </a:p>
        </p:txBody>
      </p:sp>
      <p:pic>
        <p:nvPicPr>
          <p:cNvPr id="1026" name="Picture 2" descr="Image result for people happ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9678" y="4121555"/>
            <a:ext cx="285750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51153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Definisi</a:t>
            </a:r>
            <a:r>
              <a:rPr lang="en-US" dirty="0"/>
              <a:t> Smart City (2)</a:t>
            </a:r>
          </a:p>
        </p:txBody>
      </p:sp>
      <p:sp>
        <p:nvSpPr>
          <p:cNvPr id="6" name="Content Placeholder 5"/>
          <p:cNvSpPr>
            <a:spLocks noGrp="1"/>
          </p:cNvSpPr>
          <p:nvPr>
            <p:ph idx="1"/>
          </p:nvPr>
        </p:nvSpPr>
        <p:spPr>
          <a:xfrm>
            <a:off x="609600" y="1600201"/>
            <a:ext cx="8006680" cy="4525963"/>
          </a:xfrm>
        </p:spPr>
        <p:txBody>
          <a:bodyPr>
            <a:normAutofit fontScale="85000" lnSpcReduction="20000"/>
          </a:bodyPr>
          <a:lstStyle/>
          <a:p>
            <a:pPr marL="0" indent="0">
              <a:buNone/>
            </a:pPr>
            <a:r>
              <a:rPr lang="id-ID" sz="4400" dirty="0"/>
              <a:t>K</a:t>
            </a:r>
            <a:r>
              <a:rPr lang="en-US" sz="4400" dirty="0" err="1"/>
              <a:t>ota</a:t>
            </a:r>
            <a:r>
              <a:rPr lang="en-US" sz="4400" dirty="0"/>
              <a:t> yang </a:t>
            </a:r>
            <a:r>
              <a:rPr lang="en-US" sz="4400" dirty="0" err="1"/>
              <a:t>mengetahui</a:t>
            </a:r>
            <a:r>
              <a:rPr lang="en-US" sz="4400" dirty="0"/>
              <a:t> </a:t>
            </a:r>
            <a:r>
              <a:rPr lang="id-ID" sz="4400" dirty="0"/>
              <a:t> </a:t>
            </a:r>
            <a:r>
              <a:rPr lang="en-US" sz="4400" dirty="0" err="1"/>
              <a:t>permasalahan</a:t>
            </a:r>
            <a:r>
              <a:rPr lang="en-US" sz="4400" dirty="0"/>
              <a:t> yang </a:t>
            </a:r>
            <a:r>
              <a:rPr lang="en-US" sz="4400" dirty="0" err="1"/>
              <a:t>ada</a:t>
            </a:r>
            <a:r>
              <a:rPr lang="en-US" sz="4400" dirty="0"/>
              <a:t> di </a:t>
            </a:r>
            <a:r>
              <a:rPr lang="en-US" sz="4400" dirty="0" err="1"/>
              <a:t>dalamnya</a:t>
            </a:r>
            <a:r>
              <a:rPr lang="en-US" sz="4400" dirty="0"/>
              <a:t> </a:t>
            </a:r>
            <a:r>
              <a:rPr lang="en-US" sz="4400" i="1" dirty="0"/>
              <a:t>(sensing), </a:t>
            </a:r>
            <a:r>
              <a:rPr lang="en-US" sz="4400" dirty="0" err="1"/>
              <a:t>memahami</a:t>
            </a:r>
            <a:r>
              <a:rPr lang="en-US" sz="4400" dirty="0"/>
              <a:t> </a:t>
            </a:r>
            <a:r>
              <a:rPr lang="en-US" sz="4400" dirty="0" err="1"/>
              <a:t>kondisi</a:t>
            </a:r>
            <a:r>
              <a:rPr lang="en-US" sz="4400" dirty="0"/>
              <a:t> </a:t>
            </a:r>
            <a:r>
              <a:rPr lang="en-US" sz="4400" dirty="0" err="1"/>
              <a:t>permasalahan</a:t>
            </a:r>
            <a:r>
              <a:rPr lang="en-US" sz="4400" dirty="0"/>
              <a:t> </a:t>
            </a:r>
            <a:r>
              <a:rPr lang="id-ID" sz="4400" dirty="0"/>
              <a:t> </a:t>
            </a:r>
            <a:r>
              <a:rPr lang="en-US" sz="4400" dirty="0" err="1"/>
              <a:t>tersebut</a:t>
            </a:r>
            <a:r>
              <a:rPr lang="en-US" sz="4400" dirty="0"/>
              <a:t> </a:t>
            </a:r>
            <a:r>
              <a:rPr lang="en-US" sz="4400" i="1" dirty="0"/>
              <a:t>(understanding) </a:t>
            </a:r>
            <a:r>
              <a:rPr lang="id-ID" sz="4400" i="1" dirty="0"/>
              <a:t>, </a:t>
            </a:r>
            <a:r>
              <a:rPr lang="en-US" sz="4400" dirty="0"/>
              <a:t>dan </a:t>
            </a:r>
            <a:r>
              <a:rPr lang="en-US" sz="4400" dirty="0" err="1"/>
              <a:t>dapat</a:t>
            </a:r>
            <a:r>
              <a:rPr lang="en-US" sz="4400" dirty="0"/>
              <a:t> </a:t>
            </a:r>
            <a:r>
              <a:rPr lang="id-ID" sz="4400" dirty="0"/>
              <a:t>mengatur</a:t>
            </a:r>
            <a:r>
              <a:rPr lang="en-US" sz="4400" dirty="0"/>
              <a:t>(</a:t>
            </a:r>
            <a:r>
              <a:rPr lang="id-ID" sz="4400" dirty="0"/>
              <a:t>acting)</a:t>
            </a:r>
            <a:r>
              <a:rPr lang="en-US" sz="4400" dirty="0"/>
              <a:t> </a:t>
            </a:r>
            <a:r>
              <a:rPr lang="en-US" sz="4400" dirty="0" err="1"/>
              <a:t>berbagai</a:t>
            </a:r>
            <a:r>
              <a:rPr lang="en-US" sz="4400" dirty="0"/>
              <a:t> </a:t>
            </a:r>
            <a:r>
              <a:rPr lang="en-US" sz="4400" dirty="0" err="1"/>
              <a:t>sumber</a:t>
            </a:r>
            <a:r>
              <a:rPr lang="en-US" sz="4400" dirty="0"/>
              <a:t> </a:t>
            </a:r>
            <a:r>
              <a:rPr lang="en-US" sz="4400" dirty="0" err="1"/>
              <a:t>daya</a:t>
            </a:r>
            <a:r>
              <a:rPr lang="en-US" sz="4400" dirty="0"/>
              <a:t> yang </a:t>
            </a:r>
            <a:r>
              <a:rPr lang="en-US" sz="4400" dirty="0" err="1"/>
              <a:t>ada</a:t>
            </a:r>
            <a:r>
              <a:rPr lang="en-US" sz="4400" dirty="0"/>
              <a:t> </a:t>
            </a:r>
            <a:r>
              <a:rPr lang="en-US" sz="4400" dirty="0" err="1"/>
              <a:t>untuk</a:t>
            </a:r>
            <a:r>
              <a:rPr lang="en-US" sz="4400" dirty="0"/>
              <a:t> </a:t>
            </a:r>
            <a:r>
              <a:rPr lang="en-US" sz="4400" dirty="0" err="1"/>
              <a:t>digunakan</a:t>
            </a:r>
            <a:r>
              <a:rPr lang="en-US" sz="4400" dirty="0"/>
              <a:t> </a:t>
            </a:r>
            <a:r>
              <a:rPr lang="en-US" sz="4400" dirty="0" err="1"/>
              <a:t>secara</a:t>
            </a:r>
            <a:r>
              <a:rPr lang="en-US" sz="4400" dirty="0"/>
              <a:t> </a:t>
            </a:r>
            <a:r>
              <a:rPr lang="en-US" sz="4400" dirty="0" err="1"/>
              <a:t>efektif</a:t>
            </a:r>
            <a:r>
              <a:rPr lang="en-US" sz="4400" dirty="0"/>
              <a:t> dan </a:t>
            </a:r>
            <a:r>
              <a:rPr lang="en-US" sz="4400" dirty="0" err="1"/>
              <a:t>efisien</a:t>
            </a:r>
            <a:r>
              <a:rPr lang="en-US" sz="4400" dirty="0"/>
              <a:t> </a:t>
            </a:r>
            <a:r>
              <a:rPr lang="en-US" sz="4400" dirty="0" err="1"/>
              <a:t>dengan</a:t>
            </a:r>
            <a:r>
              <a:rPr lang="en-US" sz="4400" dirty="0"/>
              <a:t> </a:t>
            </a:r>
            <a:r>
              <a:rPr lang="en-US" sz="4400" dirty="0" err="1"/>
              <a:t>tujuan</a:t>
            </a:r>
            <a:r>
              <a:rPr lang="en-US" sz="4400" dirty="0"/>
              <a:t> </a:t>
            </a:r>
            <a:r>
              <a:rPr lang="en-US" sz="4400" dirty="0" err="1"/>
              <a:t>untuk</a:t>
            </a:r>
            <a:r>
              <a:rPr lang="en-US" sz="4400" dirty="0"/>
              <a:t> </a:t>
            </a:r>
            <a:r>
              <a:rPr lang="en-US" sz="4400" dirty="0" err="1"/>
              <a:t>memaksimalkan</a:t>
            </a:r>
            <a:r>
              <a:rPr lang="en-US" sz="4400" dirty="0"/>
              <a:t> </a:t>
            </a:r>
            <a:r>
              <a:rPr lang="en-US" sz="4400" dirty="0" err="1"/>
              <a:t>pelayanan</a:t>
            </a:r>
            <a:r>
              <a:rPr lang="en-US" sz="4400" dirty="0"/>
              <a:t> </a:t>
            </a:r>
            <a:r>
              <a:rPr lang="en-US" sz="4400" dirty="0" err="1"/>
              <a:t>kepada</a:t>
            </a:r>
            <a:r>
              <a:rPr lang="en-US" sz="4400" dirty="0"/>
              <a:t> </a:t>
            </a:r>
            <a:r>
              <a:rPr lang="en-US" sz="4400" dirty="0" err="1"/>
              <a:t>warganya</a:t>
            </a:r>
            <a:endParaRPr lang="en-US" sz="4400" dirty="0"/>
          </a:p>
        </p:txBody>
      </p:sp>
      <p:pic>
        <p:nvPicPr>
          <p:cNvPr id="1026" name="Picture 2" descr="Image result for people happ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9678" y="4121555"/>
            <a:ext cx="285750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176308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Ciri-Ciri</a:t>
            </a:r>
            <a:r>
              <a:rPr lang="en-US" dirty="0"/>
              <a:t> </a:t>
            </a:r>
            <a:r>
              <a:rPr lang="en-US" dirty="0" err="1"/>
              <a:t>Penting</a:t>
            </a:r>
            <a:r>
              <a:rPr lang="en-US" dirty="0"/>
              <a:t> Kota </a:t>
            </a:r>
            <a:r>
              <a:rPr lang="en-US" dirty="0" err="1"/>
              <a:t>Cerdas</a:t>
            </a:r>
            <a:endParaRPr lang="en-US" dirty="0"/>
          </a:p>
        </p:txBody>
      </p:sp>
      <p:sp>
        <p:nvSpPr>
          <p:cNvPr id="3" name="Content Placeholder 2"/>
          <p:cNvSpPr>
            <a:spLocks noGrp="1"/>
          </p:cNvSpPr>
          <p:nvPr>
            <p:ph sz="half" idx="1"/>
          </p:nvPr>
        </p:nvSpPr>
        <p:spPr>
          <a:xfrm>
            <a:off x="609600" y="2348880"/>
            <a:ext cx="5414392" cy="3024336"/>
          </a:xfrm>
        </p:spPr>
        <p:txBody>
          <a:bodyPr anchor="ctr">
            <a:noAutofit/>
          </a:bodyPr>
          <a:lstStyle/>
          <a:p>
            <a:pPr marL="0" indent="0">
              <a:buNone/>
            </a:pPr>
            <a:r>
              <a:rPr lang="en-US" dirty="0"/>
              <a:t>Kota yang </a:t>
            </a:r>
            <a:r>
              <a:rPr lang="en-US" dirty="0" err="1"/>
              <a:t>dapat</a:t>
            </a:r>
            <a:r>
              <a:rPr lang="en-US" dirty="0"/>
              <a:t> </a:t>
            </a:r>
            <a:r>
              <a:rPr lang="en-US" b="1" dirty="0" err="1"/>
              <a:t>mengelola</a:t>
            </a:r>
            <a:r>
              <a:rPr lang="en-US" b="1" dirty="0"/>
              <a:t> </a:t>
            </a:r>
            <a:r>
              <a:rPr lang="en-US" b="1" dirty="0" err="1"/>
              <a:t>berbagai</a:t>
            </a:r>
            <a:r>
              <a:rPr lang="en-US" b="1" dirty="0"/>
              <a:t> </a:t>
            </a:r>
            <a:r>
              <a:rPr lang="en-US" b="1" dirty="0" err="1"/>
              <a:t>sumber</a:t>
            </a:r>
            <a:r>
              <a:rPr lang="en-US" b="1" dirty="0"/>
              <a:t> </a:t>
            </a:r>
            <a:r>
              <a:rPr lang="en-US" b="1" dirty="0" err="1"/>
              <a:t>dayanya</a:t>
            </a:r>
            <a:r>
              <a:rPr lang="en-US" b="1" dirty="0"/>
              <a:t> </a:t>
            </a:r>
            <a:r>
              <a:rPr lang="en-US" b="1" dirty="0" err="1"/>
              <a:t>secara</a:t>
            </a:r>
            <a:r>
              <a:rPr lang="en-US" b="1" dirty="0"/>
              <a:t> </a:t>
            </a:r>
            <a:r>
              <a:rPr lang="en-US" b="1" dirty="0" err="1"/>
              <a:t>efektif</a:t>
            </a:r>
            <a:r>
              <a:rPr lang="en-US" b="1" dirty="0"/>
              <a:t> </a:t>
            </a:r>
            <a:r>
              <a:rPr lang="en-US" b="1" dirty="0" err="1"/>
              <a:t>dan</a:t>
            </a:r>
            <a:r>
              <a:rPr lang="en-US" b="1" dirty="0"/>
              <a:t> </a:t>
            </a:r>
            <a:r>
              <a:rPr lang="en-US" b="1" dirty="0" err="1"/>
              <a:t>efisien</a:t>
            </a:r>
            <a:r>
              <a:rPr lang="en-US" b="1" dirty="0"/>
              <a:t> </a:t>
            </a:r>
            <a:r>
              <a:rPr lang="en-US" dirty="0" err="1"/>
              <a:t>untuk</a:t>
            </a:r>
            <a:r>
              <a:rPr lang="en-US" dirty="0"/>
              <a:t> </a:t>
            </a:r>
            <a:r>
              <a:rPr lang="en-US" dirty="0" err="1"/>
              <a:t>menyelesaikan</a:t>
            </a:r>
            <a:r>
              <a:rPr lang="en-US" dirty="0"/>
              <a:t> </a:t>
            </a:r>
            <a:r>
              <a:rPr lang="en-US" dirty="0" err="1"/>
              <a:t>berbagai</a:t>
            </a:r>
            <a:r>
              <a:rPr lang="en-US" dirty="0"/>
              <a:t> </a:t>
            </a:r>
            <a:r>
              <a:rPr lang="en-US" dirty="0" err="1"/>
              <a:t>tantangan</a:t>
            </a:r>
            <a:r>
              <a:rPr lang="en-US" dirty="0"/>
              <a:t> </a:t>
            </a:r>
            <a:r>
              <a:rPr lang="en-US" dirty="0" err="1"/>
              <a:t>kota</a:t>
            </a:r>
            <a:r>
              <a:rPr lang="en-US" dirty="0"/>
              <a:t> </a:t>
            </a:r>
            <a:r>
              <a:rPr lang="en-US" dirty="0" err="1"/>
              <a:t>menggunakan</a:t>
            </a:r>
            <a:r>
              <a:rPr lang="en-US" dirty="0"/>
              <a:t> </a:t>
            </a:r>
            <a:r>
              <a:rPr lang="en-US" b="1" dirty="0" err="1"/>
              <a:t>solusi</a:t>
            </a:r>
            <a:r>
              <a:rPr lang="en-US" b="1" dirty="0"/>
              <a:t> </a:t>
            </a:r>
            <a:r>
              <a:rPr lang="en-US" b="1" dirty="0" err="1"/>
              <a:t>inovatif</a:t>
            </a:r>
            <a:r>
              <a:rPr lang="en-US" b="1" dirty="0"/>
              <a:t>, </a:t>
            </a:r>
            <a:r>
              <a:rPr lang="en-US" b="1" dirty="0" err="1"/>
              <a:t>terintegrasi</a:t>
            </a:r>
            <a:r>
              <a:rPr lang="en-US" b="1" dirty="0"/>
              <a:t>, </a:t>
            </a:r>
            <a:r>
              <a:rPr lang="en-US" b="1" dirty="0" err="1"/>
              <a:t>dan</a:t>
            </a:r>
            <a:r>
              <a:rPr lang="en-US" b="1" dirty="0"/>
              <a:t> </a:t>
            </a:r>
            <a:r>
              <a:rPr lang="en-US" b="1" dirty="0" err="1"/>
              <a:t>berkelanjutan</a:t>
            </a:r>
            <a:r>
              <a:rPr lang="en-US" dirty="0"/>
              <a:t> </a:t>
            </a:r>
            <a:r>
              <a:rPr lang="en-US" dirty="0" err="1"/>
              <a:t>untuk</a:t>
            </a:r>
            <a:r>
              <a:rPr lang="en-US" dirty="0"/>
              <a:t> </a:t>
            </a:r>
            <a:r>
              <a:rPr lang="en-US" b="1" dirty="0" err="1"/>
              <a:t>menyediakan</a:t>
            </a:r>
            <a:r>
              <a:rPr lang="en-US" b="1" dirty="0"/>
              <a:t> </a:t>
            </a:r>
            <a:r>
              <a:rPr lang="en-US" b="1" dirty="0" err="1"/>
              <a:t>infrastruktur</a:t>
            </a:r>
            <a:r>
              <a:rPr lang="en-US" b="1" dirty="0"/>
              <a:t> </a:t>
            </a:r>
            <a:r>
              <a:rPr lang="en-US" dirty="0" err="1"/>
              <a:t>dan</a:t>
            </a:r>
            <a:r>
              <a:rPr lang="en-US" dirty="0"/>
              <a:t> </a:t>
            </a:r>
            <a:r>
              <a:rPr lang="en-US" dirty="0" err="1"/>
              <a:t>memberikan</a:t>
            </a:r>
            <a:r>
              <a:rPr lang="en-US" dirty="0"/>
              <a:t> </a:t>
            </a:r>
            <a:r>
              <a:rPr lang="en-US" b="1" dirty="0" err="1"/>
              <a:t>layanan-layanan</a:t>
            </a:r>
            <a:r>
              <a:rPr lang="en-US" dirty="0"/>
              <a:t> </a:t>
            </a:r>
            <a:r>
              <a:rPr lang="en-US" b="1" dirty="0" err="1"/>
              <a:t>kota</a:t>
            </a:r>
            <a:r>
              <a:rPr lang="en-US" dirty="0"/>
              <a:t> yang </a:t>
            </a:r>
            <a:r>
              <a:rPr lang="en-US" dirty="0" err="1"/>
              <a:t>dapat</a:t>
            </a:r>
            <a:r>
              <a:rPr lang="en-US" dirty="0"/>
              <a:t> </a:t>
            </a:r>
            <a:r>
              <a:rPr lang="en-US" dirty="0" err="1"/>
              <a:t>meningkatkan</a:t>
            </a:r>
            <a:r>
              <a:rPr lang="en-US" dirty="0"/>
              <a:t> </a:t>
            </a:r>
            <a:r>
              <a:rPr lang="en-US" b="1" dirty="0" err="1"/>
              <a:t>kualitas</a:t>
            </a:r>
            <a:r>
              <a:rPr lang="en-US" b="1" dirty="0"/>
              <a:t> </a:t>
            </a:r>
            <a:r>
              <a:rPr lang="en-US" b="1" dirty="0" err="1"/>
              <a:t>hidup</a:t>
            </a:r>
            <a:r>
              <a:rPr lang="en-US" b="1" dirty="0"/>
              <a:t> </a:t>
            </a:r>
            <a:r>
              <a:rPr lang="en-US" b="1" dirty="0" err="1"/>
              <a:t>warganya</a:t>
            </a:r>
            <a:r>
              <a:rPr lang="en-US" b="1" dirty="0"/>
              <a:t>. </a:t>
            </a:r>
          </a:p>
        </p:txBody>
      </p:sp>
      <p:sp>
        <p:nvSpPr>
          <p:cNvPr id="7" name="Content Placeholder 6"/>
          <p:cNvSpPr>
            <a:spLocks noGrp="1"/>
          </p:cNvSpPr>
          <p:nvPr>
            <p:ph sz="half" idx="2"/>
          </p:nvPr>
        </p:nvSpPr>
        <p:spPr>
          <a:xfrm>
            <a:off x="6384032" y="1399072"/>
            <a:ext cx="5486400" cy="5184576"/>
          </a:xfrm>
        </p:spPr>
        <p:txBody>
          <a:bodyPr anchor="ctr">
            <a:normAutofit/>
          </a:bodyPr>
          <a:lstStyle/>
          <a:p>
            <a:pPr marL="274320" lvl="1" indent="0">
              <a:buNone/>
            </a:pPr>
            <a:r>
              <a:rPr lang="en-US" sz="2400" b="1" dirty="0"/>
              <a:t>Kata-kata </a:t>
            </a:r>
            <a:r>
              <a:rPr lang="en-US" sz="2400" b="1" dirty="0" err="1"/>
              <a:t>kunci</a:t>
            </a:r>
            <a:endParaRPr lang="en-US" sz="2400" b="1" dirty="0"/>
          </a:p>
          <a:p>
            <a:pPr lvl="1"/>
            <a:r>
              <a:rPr lang="en-US" sz="2400" dirty="0" err="1"/>
              <a:t>Peningkatan</a:t>
            </a:r>
            <a:r>
              <a:rPr lang="en-US" sz="2400" dirty="0"/>
              <a:t> </a:t>
            </a:r>
            <a:r>
              <a:rPr lang="en-US" sz="2400" dirty="0" err="1"/>
              <a:t>kualitas</a:t>
            </a:r>
            <a:r>
              <a:rPr lang="en-US" sz="2400" dirty="0"/>
              <a:t> </a:t>
            </a:r>
            <a:r>
              <a:rPr lang="en-US" sz="2400" dirty="0" err="1"/>
              <a:t>hidup</a:t>
            </a:r>
            <a:endParaRPr lang="en-US" sz="2400" dirty="0"/>
          </a:p>
          <a:p>
            <a:pPr lvl="1"/>
            <a:r>
              <a:rPr lang="en-US" sz="2400" dirty="0" err="1"/>
              <a:t>Penyediaan</a:t>
            </a:r>
            <a:r>
              <a:rPr lang="en-US" sz="2400" dirty="0"/>
              <a:t> </a:t>
            </a:r>
            <a:r>
              <a:rPr lang="en-US" sz="2400" dirty="0" err="1"/>
              <a:t>Infrastruktur</a:t>
            </a:r>
            <a:r>
              <a:rPr lang="en-US" sz="2400" dirty="0"/>
              <a:t> </a:t>
            </a:r>
          </a:p>
          <a:p>
            <a:pPr lvl="1"/>
            <a:r>
              <a:rPr lang="en-US" sz="2400" dirty="0" err="1"/>
              <a:t>Layanan</a:t>
            </a:r>
            <a:r>
              <a:rPr lang="en-US" sz="2400" dirty="0"/>
              <a:t> Kota</a:t>
            </a:r>
          </a:p>
          <a:p>
            <a:pPr lvl="1"/>
            <a:r>
              <a:rPr lang="en-US" sz="2400" dirty="0" err="1"/>
              <a:t>Solusi</a:t>
            </a:r>
            <a:r>
              <a:rPr lang="en-US" sz="2400" dirty="0"/>
              <a:t> </a:t>
            </a:r>
            <a:r>
              <a:rPr lang="en-US" sz="2400" b="1" dirty="0" err="1"/>
              <a:t>inovatif</a:t>
            </a:r>
            <a:r>
              <a:rPr lang="en-US" sz="2400" dirty="0"/>
              <a:t>, </a:t>
            </a:r>
            <a:r>
              <a:rPr lang="en-US" sz="2400" b="1" dirty="0" err="1"/>
              <a:t>terintegrasi</a:t>
            </a:r>
            <a:r>
              <a:rPr lang="en-US" sz="2400" dirty="0"/>
              <a:t>, </a:t>
            </a:r>
            <a:r>
              <a:rPr lang="en-US" sz="2400" dirty="0" err="1"/>
              <a:t>dan</a:t>
            </a:r>
            <a:r>
              <a:rPr lang="en-US" sz="2400" dirty="0"/>
              <a:t> </a:t>
            </a:r>
            <a:r>
              <a:rPr lang="en-US" sz="2400" b="1" dirty="0" err="1"/>
              <a:t>berkelanjutan</a:t>
            </a:r>
            <a:r>
              <a:rPr lang="en-US" sz="2400" b="1" dirty="0"/>
              <a:t> </a:t>
            </a:r>
            <a:r>
              <a:rPr lang="en-US" sz="2400" dirty="0" err="1"/>
              <a:t>untuk</a:t>
            </a:r>
            <a:r>
              <a:rPr lang="en-US" sz="2400" dirty="0"/>
              <a:t> </a:t>
            </a:r>
            <a:r>
              <a:rPr lang="en-US" sz="2400" dirty="0" err="1"/>
              <a:t>mengantisipasi</a:t>
            </a:r>
            <a:r>
              <a:rPr lang="en-US" sz="2400" dirty="0"/>
              <a:t> </a:t>
            </a:r>
            <a:r>
              <a:rPr lang="en-US" sz="2400" dirty="0" err="1"/>
              <a:t>kecepatan</a:t>
            </a:r>
            <a:r>
              <a:rPr lang="en-US" sz="2400" dirty="0"/>
              <a:t> </a:t>
            </a:r>
            <a:r>
              <a:rPr lang="en-US" sz="2400" dirty="0" err="1"/>
              <a:t>pertumbuhan</a:t>
            </a:r>
            <a:r>
              <a:rPr lang="en-US" sz="2400" dirty="0"/>
              <a:t> </a:t>
            </a:r>
            <a:r>
              <a:rPr lang="en-US" sz="2400" dirty="0" err="1"/>
              <a:t>masalah</a:t>
            </a:r>
            <a:r>
              <a:rPr lang="en-US" sz="2400" dirty="0"/>
              <a:t> </a:t>
            </a:r>
            <a:r>
              <a:rPr lang="en-US" sz="2400" dirty="0" err="1"/>
              <a:t>perkotaan</a:t>
            </a:r>
            <a:endParaRPr lang="en-US" sz="2400" dirty="0"/>
          </a:p>
          <a:p>
            <a:pPr lvl="1"/>
            <a:r>
              <a:rPr lang="en-US" sz="2400" dirty="0" err="1"/>
              <a:t>Efektif</a:t>
            </a:r>
            <a:r>
              <a:rPr lang="en-US" sz="2400" dirty="0"/>
              <a:t> </a:t>
            </a:r>
            <a:r>
              <a:rPr lang="en-US" sz="2400" dirty="0" err="1"/>
              <a:t>dan</a:t>
            </a:r>
            <a:r>
              <a:rPr lang="en-US" sz="2400" dirty="0"/>
              <a:t> </a:t>
            </a:r>
            <a:r>
              <a:rPr lang="en-US" sz="2400" dirty="0" err="1"/>
              <a:t>efisien</a:t>
            </a:r>
            <a:endParaRPr lang="en-US" sz="2400" dirty="0"/>
          </a:p>
          <a:p>
            <a:pPr lvl="1"/>
            <a:r>
              <a:rPr lang="en-US" sz="2400" dirty="0" err="1"/>
              <a:t>Mengelola</a:t>
            </a:r>
            <a:r>
              <a:rPr lang="en-US" sz="2400" dirty="0"/>
              <a:t> (</a:t>
            </a:r>
            <a:r>
              <a:rPr lang="en-US" sz="2400" dirty="0" err="1"/>
              <a:t>penerapan</a:t>
            </a:r>
            <a:r>
              <a:rPr lang="en-US" sz="2400" dirty="0"/>
              <a:t> </a:t>
            </a:r>
            <a:r>
              <a:rPr lang="en-US" sz="2400" dirty="0" err="1"/>
              <a:t>manajemen</a:t>
            </a:r>
            <a:r>
              <a:rPr lang="en-US" sz="2400" dirty="0"/>
              <a:t>)</a:t>
            </a:r>
          </a:p>
        </p:txBody>
      </p:sp>
      <p:pic>
        <p:nvPicPr>
          <p:cNvPr id="2050" name="Picture 2" descr="Image result for analy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3410" y="188640"/>
            <a:ext cx="2039030" cy="152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09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Ciri</a:t>
            </a:r>
            <a:r>
              <a:rPr lang="en-US" dirty="0"/>
              <a:t> </a:t>
            </a:r>
            <a:r>
              <a:rPr lang="en-US" dirty="0" err="1"/>
              <a:t>Solusi</a:t>
            </a:r>
            <a:r>
              <a:rPr lang="en-US" dirty="0"/>
              <a:t> Kota </a:t>
            </a:r>
            <a:r>
              <a:rPr lang="en-US" dirty="0" err="1"/>
              <a:t>Cerdas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58879959"/>
              </p:ext>
            </p:extLst>
          </p:nvPr>
        </p:nvGraphicFramePr>
        <p:xfrm>
          <a:off x="263352" y="1700808"/>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6973888" y="1718809"/>
            <a:ext cx="3625351" cy="1477328"/>
          </a:xfrm>
          <a:prstGeom prst="rect">
            <a:avLst/>
          </a:prstGeom>
          <a:noFill/>
        </p:spPr>
        <p:txBody>
          <a:bodyPr wrap="none" rtlCol="0">
            <a:spAutoFit/>
          </a:bodyPr>
          <a:lstStyle/>
          <a:p>
            <a:r>
              <a:rPr lang="en-US" dirty="0" err="1">
                <a:latin typeface="Calibri Light" panose="020F0302020204030204" pitchFamily="34" charset="0"/>
              </a:rPr>
              <a:t>Solusi-solusi</a:t>
            </a:r>
            <a:r>
              <a:rPr lang="en-US" dirty="0">
                <a:latin typeface="Calibri Light" panose="020F0302020204030204" pitchFamily="34" charset="0"/>
              </a:rPr>
              <a:t> </a:t>
            </a:r>
            <a:r>
              <a:rPr lang="en-US" dirty="0" err="1">
                <a:latin typeface="Calibri Light" panose="020F0302020204030204" pitchFamily="34" charset="0"/>
              </a:rPr>
              <a:t>dengan</a:t>
            </a:r>
            <a:r>
              <a:rPr lang="en-US" dirty="0">
                <a:latin typeface="Calibri Light" panose="020F0302020204030204" pitchFamily="34" charset="0"/>
              </a:rPr>
              <a:t> </a:t>
            </a:r>
            <a:r>
              <a:rPr lang="en-US" dirty="0" err="1">
                <a:latin typeface="Calibri Light" panose="020F0302020204030204" pitchFamily="34" charset="0"/>
              </a:rPr>
              <a:t>pemikiran</a:t>
            </a:r>
            <a:r>
              <a:rPr lang="en-US" dirty="0">
                <a:latin typeface="Calibri Light" panose="020F0302020204030204" pitchFamily="34" charset="0"/>
              </a:rPr>
              <a:t> </a:t>
            </a:r>
            <a:r>
              <a:rPr lang="en-US" dirty="0" err="1">
                <a:latin typeface="Calibri Light" panose="020F0302020204030204" pitchFamily="34" charset="0"/>
              </a:rPr>
              <a:t>baru</a:t>
            </a:r>
            <a:r>
              <a:rPr lang="en-US" dirty="0">
                <a:latin typeface="Calibri Light" panose="020F0302020204030204" pitchFamily="34" charset="0"/>
              </a:rPr>
              <a:t>, </a:t>
            </a:r>
            <a:br>
              <a:rPr lang="en-US" dirty="0">
                <a:latin typeface="Calibri Light" panose="020F0302020204030204" pitchFamily="34" charset="0"/>
              </a:rPr>
            </a:br>
            <a:r>
              <a:rPr lang="en-US" dirty="0" err="1">
                <a:latin typeface="Calibri Light" panose="020F0302020204030204" pitchFamily="34" charset="0"/>
              </a:rPr>
              <a:t>menggunakan</a:t>
            </a:r>
            <a:r>
              <a:rPr lang="en-US" dirty="0">
                <a:latin typeface="Calibri Light" panose="020F0302020204030204" pitchFamily="34" charset="0"/>
              </a:rPr>
              <a:t> </a:t>
            </a:r>
            <a:r>
              <a:rPr lang="en-US" dirty="0" err="1">
                <a:latin typeface="Calibri Light" panose="020F0302020204030204" pitchFamily="34" charset="0"/>
              </a:rPr>
              <a:t>sumber</a:t>
            </a:r>
            <a:r>
              <a:rPr lang="en-US" dirty="0">
                <a:latin typeface="Calibri Light" panose="020F0302020204030204" pitchFamily="34" charset="0"/>
              </a:rPr>
              <a:t> </a:t>
            </a:r>
            <a:r>
              <a:rPr lang="en-US" dirty="0" err="1">
                <a:latin typeface="Calibri Light" panose="020F0302020204030204" pitchFamily="34" charset="0"/>
              </a:rPr>
              <a:t>daya</a:t>
            </a:r>
            <a:r>
              <a:rPr lang="en-US" dirty="0">
                <a:latin typeface="Calibri Light" panose="020F0302020204030204" pitchFamily="34" charset="0"/>
              </a:rPr>
              <a:t> </a:t>
            </a:r>
            <a:br>
              <a:rPr lang="en-US" dirty="0">
                <a:latin typeface="Calibri Light" panose="020F0302020204030204" pitchFamily="34" charset="0"/>
              </a:rPr>
            </a:br>
            <a:r>
              <a:rPr lang="en-US" dirty="0" err="1">
                <a:latin typeface="Calibri Light" panose="020F0302020204030204" pitchFamily="34" charset="0"/>
              </a:rPr>
              <a:t>secara</a:t>
            </a:r>
            <a:r>
              <a:rPr lang="en-US" dirty="0">
                <a:latin typeface="Calibri Light" panose="020F0302020204030204" pitchFamily="34" charset="0"/>
              </a:rPr>
              <a:t> </a:t>
            </a:r>
            <a:r>
              <a:rPr lang="en-US" dirty="0" err="1">
                <a:latin typeface="Calibri Light" panose="020F0302020204030204" pitchFamily="34" charset="0"/>
              </a:rPr>
              <a:t>efektif</a:t>
            </a:r>
            <a:r>
              <a:rPr lang="en-US" dirty="0">
                <a:latin typeface="Calibri Light" panose="020F0302020204030204" pitchFamily="34" charset="0"/>
              </a:rPr>
              <a:t> </a:t>
            </a:r>
            <a:r>
              <a:rPr lang="en-US" dirty="0" err="1">
                <a:latin typeface="Calibri Light" panose="020F0302020204030204" pitchFamily="34" charset="0"/>
              </a:rPr>
              <a:t>dan</a:t>
            </a:r>
            <a:r>
              <a:rPr lang="en-US" dirty="0">
                <a:latin typeface="Calibri Light" panose="020F0302020204030204" pitchFamily="34" charset="0"/>
              </a:rPr>
              <a:t> </a:t>
            </a:r>
            <a:r>
              <a:rPr lang="en-US" dirty="0" err="1">
                <a:latin typeface="Calibri Light" panose="020F0302020204030204" pitchFamily="34" charset="0"/>
              </a:rPr>
              <a:t>efisien</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dan</a:t>
            </a:r>
            <a:r>
              <a:rPr lang="en-US" dirty="0">
                <a:latin typeface="Calibri Light" panose="020F0302020204030204" pitchFamily="34" charset="0"/>
              </a:rPr>
              <a:t> </a:t>
            </a:r>
            <a:r>
              <a:rPr lang="en-US" dirty="0" err="1">
                <a:latin typeface="Calibri Light" panose="020F0302020204030204" pitchFamily="34" charset="0"/>
              </a:rPr>
              <a:t>memberikan</a:t>
            </a:r>
            <a:r>
              <a:rPr lang="en-US" dirty="0">
                <a:latin typeface="Calibri Light" panose="020F0302020204030204" pitchFamily="34" charset="0"/>
              </a:rPr>
              <a:t> </a:t>
            </a:r>
            <a:r>
              <a:rPr lang="en-US" dirty="0" err="1">
                <a:latin typeface="Calibri Light" panose="020F0302020204030204" pitchFamily="34" charset="0"/>
              </a:rPr>
              <a:t>kapasitas</a:t>
            </a:r>
            <a:r>
              <a:rPr lang="en-US" dirty="0">
                <a:latin typeface="Calibri Light" panose="020F0302020204030204" pitchFamily="34" charset="0"/>
              </a:rPr>
              <a:t> yang </a:t>
            </a:r>
            <a:br>
              <a:rPr lang="en-US" dirty="0">
                <a:latin typeface="Calibri Light" panose="020F0302020204030204" pitchFamily="34" charset="0"/>
              </a:rPr>
            </a:br>
            <a:r>
              <a:rPr lang="en-US" dirty="0" err="1">
                <a:latin typeface="Calibri Light" panose="020F0302020204030204" pitchFamily="34" charset="0"/>
              </a:rPr>
              <a:t>mencukupi</a:t>
            </a:r>
            <a:r>
              <a:rPr lang="en-US" dirty="0">
                <a:latin typeface="Calibri Light" panose="020F0302020204030204" pitchFamily="34" charset="0"/>
              </a:rPr>
              <a:t> </a:t>
            </a:r>
            <a:r>
              <a:rPr lang="en-US" dirty="0" err="1">
                <a:latin typeface="Calibri Light" panose="020F0302020204030204" pitchFamily="34" charset="0"/>
              </a:rPr>
              <a:t>kebutuhan</a:t>
            </a:r>
            <a:endParaRPr lang="en-US" dirty="0">
              <a:latin typeface="Calibri Light" panose="020F0302020204030204" pitchFamily="34" charset="0"/>
            </a:endParaRPr>
          </a:p>
        </p:txBody>
      </p:sp>
      <p:sp>
        <p:nvSpPr>
          <p:cNvPr id="8" name="TextBox 7"/>
          <p:cNvSpPr txBox="1"/>
          <p:nvPr/>
        </p:nvSpPr>
        <p:spPr>
          <a:xfrm>
            <a:off x="8616280" y="4149080"/>
            <a:ext cx="2348785" cy="1477328"/>
          </a:xfrm>
          <a:prstGeom prst="rect">
            <a:avLst/>
          </a:prstGeom>
          <a:noFill/>
        </p:spPr>
        <p:txBody>
          <a:bodyPr wrap="none" rtlCol="0">
            <a:spAutoFit/>
          </a:bodyPr>
          <a:lstStyle/>
          <a:p>
            <a:r>
              <a:rPr lang="en-US" dirty="0" err="1">
                <a:latin typeface="Calibri Light" panose="020F0302020204030204" pitchFamily="34" charset="0"/>
              </a:rPr>
              <a:t>Solusi-solusi</a:t>
            </a:r>
            <a:r>
              <a:rPr lang="en-US" dirty="0">
                <a:latin typeface="Calibri Light" panose="020F0302020204030204" pitchFamily="34" charset="0"/>
              </a:rPr>
              <a:t> </a:t>
            </a:r>
            <a:r>
              <a:rPr lang="en-US" dirty="0" err="1">
                <a:latin typeface="Calibri Light" panose="020F0302020204030204" pitchFamily="34" charset="0"/>
              </a:rPr>
              <a:t>harus</a:t>
            </a:r>
            <a:r>
              <a:rPr lang="en-US" dirty="0">
                <a:latin typeface="Calibri Light" panose="020F0302020204030204" pitchFamily="34" charset="0"/>
              </a:rPr>
              <a:t> </a:t>
            </a:r>
            <a:br>
              <a:rPr lang="en-US" dirty="0">
                <a:latin typeface="Calibri Light" panose="020F0302020204030204" pitchFamily="34" charset="0"/>
              </a:rPr>
            </a:br>
            <a:r>
              <a:rPr lang="en-US" dirty="0" err="1">
                <a:latin typeface="Calibri Light" panose="020F0302020204030204" pitchFamily="34" charset="0"/>
              </a:rPr>
              <a:t>dirancang</a:t>
            </a:r>
            <a:r>
              <a:rPr lang="en-US" dirty="0">
                <a:latin typeface="Calibri Light" panose="020F0302020204030204" pitchFamily="34" charset="0"/>
              </a:rPr>
              <a:t> </a:t>
            </a:r>
            <a:r>
              <a:rPr lang="en-US" dirty="0" err="1">
                <a:latin typeface="Calibri Light" panose="020F0302020204030204" pitchFamily="34" charset="0"/>
              </a:rPr>
              <a:t>untuk</a:t>
            </a:r>
            <a:r>
              <a:rPr lang="en-US" dirty="0">
                <a:latin typeface="Calibri Light" panose="020F0302020204030204" pitchFamily="34" charset="0"/>
              </a:rPr>
              <a:t> </a:t>
            </a:r>
            <a:r>
              <a:rPr lang="en-US" dirty="0" err="1">
                <a:latin typeface="Calibri Light" panose="020F0302020204030204" pitchFamily="34" charset="0"/>
              </a:rPr>
              <a:t>dijaga</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keberlanjutannya</a:t>
            </a:r>
            <a:r>
              <a:rPr lang="en-US" dirty="0">
                <a:latin typeface="Calibri Light" panose="020F0302020204030204" pitchFamily="34" charset="0"/>
              </a:rPr>
              <a:t>, </a:t>
            </a:r>
            <a:r>
              <a:rPr lang="en-US" dirty="0" err="1">
                <a:latin typeface="Calibri Light" panose="020F0302020204030204" pitchFamily="34" charset="0"/>
              </a:rPr>
              <a:t>tidak</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hanya</a:t>
            </a:r>
            <a:r>
              <a:rPr lang="en-US" dirty="0">
                <a:latin typeface="Calibri Light" panose="020F0302020204030204" pitchFamily="34" charset="0"/>
              </a:rPr>
              <a:t> </a:t>
            </a:r>
            <a:r>
              <a:rPr lang="en-US" dirty="0" err="1">
                <a:latin typeface="Calibri Light" panose="020F0302020204030204" pitchFamily="34" charset="0"/>
              </a:rPr>
              <a:t>menjadi</a:t>
            </a:r>
            <a:r>
              <a:rPr lang="en-US" dirty="0">
                <a:latin typeface="Calibri Light" panose="020F0302020204030204" pitchFamily="34" charset="0"/>
              </a:rPr>
              <a:t> </a:t>
            </a:r>
            <a:r>
              <a:rPr lang="en-US" dirty="0" err="1">
                <a:latin typeface="Calibri Light" panose="020F0302020204030204" pitchFamily="34" charset="0"/>
              </a:rPr>
              <a:t>solusi</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sesaat</a:t>
            </a:r>
            <a:endParaRPr lang="en-US" dirty="0">
              <a:latin typeface="Calibri Light" panose="020F0302020204030204" pitchFamily="34" charset="0"/>
            </a:endParaRPr>
          </a:p>
        </p:txBody>
      </p:sp>
      <p:sp>
        <p:nvSpPr>
          <p:cNvPr id="9" name="TextBox 8"/>
          <p:cNvSpPr txBox="1"/>
          <p:nvPr/>
        </p:nvSpPr>
        <p:spPr>
          <a:xfrm>
            <a:off x="867700" y="2780928"/>
            <a:ext cx="2823978" cy="1754326"/>
          </a:xfrm>
          <a:prstGeom prst="rect">
            <a:avLst/>
          </a:prstGeom>
          <a:noFill/>
        </p:spPr>
        <p:txBody>
          <a:bodyPr wrap="none" rtlCol="0">
            <a:spAutoFit/>
          </a:bodyPr>
          <a:lstStyle/>
          <a:p>
            <a:pPr algn="r"/>
            <a:r>
              <a:rPr lang="en-US" dirty="0" err="1">
                <a:latin typeface="Calibri Light" panose="020F0302020204030204" pitchFamily="34" charset="0"/>
              </a:rPr>
              <a:t>Solusi-solusi</a:t>
            </a:r>
            <a:r>
              <a:rPr lang="en-US" dirty="0">
                <a:latin typeface="Calibri Light" panose="020F0302020204030204" pitchFamily="34" charset="0"/>
              </a:rPr>
              <a:t> </a:t>
            </a:r>
            <a:r>
              <a:rPr lang="en-US" dirty="0" err="1">
                <a:latin typeface="Calibri Light" panose="020F0302020204030204" pitchFamily="34" charset="0"/>
              </a:rPr>
              <a:t>harus</a:t>
            </a:r>
            <a:r>
              <a:rPr lang="en-US" dirty="0">
                <a:latin typeface="Calibri Light" panose="020F0302020204030204" pitchFamily="34" charset="0"/>
              </a:rPr>
              <a:t> </a:t>
            </a:r>
            <a:br>
              <a:rPr lang="en-US" dirty="0">
                <a:latin typeface="Calibri Light" panose="020F0302020204030204" pitchFamily="34" charset="0"/>
              </a:rPr>
            </a:br>
            <a:r>
              <a:rPr lang="en-US" dirty="0" err="1">
                <a:latin typeface="Calibri Light" panose="020F0302020204030204" pitchFamily="34" charset="0"/>
              </a:rPr>
              <a:t>terintegrasi</a:t>
            </a:r>
            <a:r>
              <a:rPr lang="en-US" dirty="0">
                <a:latin typeface="Calibri Light" panose="020F0302020204030204" pitchFamily="34" charset="0"/>
              </a:rPr>
              <a:t> </a:t>
            </a:r>
            <a:r>
              <a:rPr lang="en-US" dirty="0" err="1">
                <a:latin typeface="Calibri Light" panose="020F0302020204030204" pitchFamily="34" charset="0"/>
              </a:rPr>
              <a:t>antar</a:t>
            </a:r>
            <a:r>
              <a:rPr lang="en-US" dirty="0">
                <a:latin typeface="Calibri Light" panose="020F0302020204030204" pitchFamily="34" charset="0"/>
              </a:rPr>
              <a:t> </a:t>
            </a:r>
            <a:br>
              <a:rPr lang="en-US" dirty="0">
                <a:latin typeface="Calibri Light" panose="020F0302020204030204" pitchFamily="34" charset="0"/>
              </a:rPr>
            </a:br>
            <a:r>
              <a:rPr lang="en-US" dirty="0" err="1">
                <a:latin typeface="Calibri Light" panose="020F0302020204030204" pitchFamily="34" charset="0"/>
              </a:rPr>
              <a:t>lembaga</a:t>
            </a:r>
            <a:r>
              <a:rPr lang="en-US" dirty="0">
                <a:latin typeface="Calibri Light" panose="020F0302020204030204" pitchFamily="34" charset="0"/>
              </a:rPr>
              <a:t>/</a:t>
            </a:r>
            <a:r>
              <a:rPr lang="en-US" dirty="0" err="1">
                <a:latin typeface="Calibri Light" panose="020F0302020204030204" pitchFamily="34" charset="0"/>
              </a:rPr>
              <a:t>kementrian</a:t>
            </a:r>
            <a:r>
              <a:rPr lang="en-US" dirty="0">
                <a:latin typeface="Calibri Light" panose="020F0302020204030204" pitchFamily="34" charset="0"/>
              </a:rPr>
              <a:t>/</a:t>
            </a:r>
            <a:br>
              <a:rPr lang="en-US" dirty="0">
                <a:latin typeface="Calibri Light" panose="020F0302020204030204" pitchFamily="34" charset="0"/>
              </a:rPr>
            </a:br>
            <a:r>
              <a:rPr lang="en-US" dirty="0" err="1">
                <a:latin typeface="Calibri Light" panose="020F0302020204030204" pitchFamily="34" charset="0"/>
              </a:rPr>
              <a:t>dinas</a:t>
            </a:r>
            <a:r>
              <a:rPr lang="en-US" dirty="0">
                <a:latin typeface="Calibri Light" panose="020F0302020204030204" pitchFamily="34" charset="0"/>
              </a:rPr>
              <a:t>, </a:t>
            </a:r>
            <a:r>
              <a:rPr lang="en-US" dirty="0" err="1">
                <a:latin typeface="Calibri Light" panose="020F0302020204030204" pitchFamily="34" charset="0"/>
              </a:rPr>
              <a:t>terintegrasi</a:t>
            </a:r>
            <a:r>
              <a:rPr lang="en-US" dirty="0">
                <a:latin typeface="Calibri Light" panose="020F0302020204030204" pitchFamily="34" charset="0"/>
              </a:rPr>
              <a:t> </a:t>
            </a:r>
            <a:r>
              <a:rPr lang="en-US" dirty="0" err="1">
                <a:latin typeface="Calibri Light" panose="020F0302020204030204" pitchFamily="34" charset="0"/>
              </a:rPr>
              <a:t>vertikal</a:t>
            </a:r>
            <a:r>
              <a:rPr lang="en-US" dirty="0">
                <a:latin typeface="Calibri Light" panose="020F0302020204030204" pitchFamily="34" charset="0"/>
              </a:rPr>
              <a:t>,</a:t>
            </a:r>
            <a:br>
              <a:rPr lang="en-US" dirty="0">
                <a:latin typeface="Calibri Light" panose="020F0302020204030204" pitchFamily="34" charset="0"/>
              </a:rPr>
            </a:br>
            <a:r>
              <a:rPr lang="en-US" dirty="0" err="1">
                <a:latin typeface="Calibri Light" panose="020F0302020204030204" pitchFamily="34" charset="0"/>
              </a:rPr>
              <a:t>serta</a:t>
            </a:r>
            <a:r>
              <a:rPr lang="en-US" dirty="0">
                <a:latin typeface="Calibri Light" panose="020F0302020204030204" pitchFamily="34" charset="0"/>
              </a:rPr>
              <a:t> </a:t>
            </a:r>
            <a:r>
              <a:rPr lang="en-US" dirty="0" err="1">
                <a:latin typeface="Calibri Light" panose="020F0302020204030204" pitchFamily="34" charset="0"/>
              </a:rPr>
              <a:t>terintegrasi</a:t>
            </a:r>
            <a:r>
              <a:rPr lang="en-US" dirty="0">
                <a:latin typeface="Calibri Light" panose="020F0302020204030204" pitchFamily="34" charset="0"/>
              </a:rPr>
              <a:t> </a:t>
            </a:r>
            <a:r>
              <a:rPr lang="en-US" dirty="0" err="1">
                <a:latin typeface="Calibri Light" panose="020F0302020204030204" pitchFamily="34" charset="0"/>
              </a:rPr>
              <a:t>dengan</a:t>
            </a:r>
            <a:r>
              <a:rPr lang="en-US" dirty="0">
                <a:latin typeface="Calibri Light" panose="020F0302020204030204" pitchFamily="34" charset="0"/>
              </a:rPr>
              <a:t/>
            </a:r>
            <a:br>
              <a:rPr lang="en-US" dirty="0">
                <a:latin typeface="Calibri Light" panose="020F0302020204030204" pitchFamily="34" charset="0"/>
              </a:rPr>
            </a:br>
            <a:r>
              <a:rPr lang="en-US" dirty="0" err="1">
                <a:latin typeface="Calibri Light" panose="020F0302020204030204" pitchFamily="34" charset="0"/>
              </a:rPr>
              <a:t>pihak-pihak</a:t>
            </a:r>
            <a:r>
              <a:rPr lang="en-US" dirty="0">
                <a:latin typeface="Calibri Light" panose="020F0302020204030204" pitchFamily="34" charset="0"/>
              </a:rPr>
              <a:t> non-</a:t>
            </a:r>
            <a:r>
              <a:rPr lang="en-US" dirty="0" err="1">
                <a:latin typeface="Calibri Light" panose="020F0302020204030204" pitchFamily="34" charset="0"/>
              </a:rPr>
              <a:t>pemerintah</a:t>
            </a:r>
            <a:endParaRPr lang="en-US" dirty="0">
              <a:latin typeface="Calibri Light" panose="020F0302020204030204" pitchFamily="34" charset="0"/>
            </a:endParaRPr>
          </a:p>
        </p:txBody>
      </p:sp>
      <p:sp>
        <p:nvSpPr>
          <p:cNvPr id="10" name="TextBox 9"/>
          <p:cNvSpPr txBox="1"/>
          <p:nvPr/>
        </p:nvSpPr>
        <p:spPr>
          <a:xfrm>
            <a:off x="829443" y="4780848"/>
            <a:ext cx="2861681" cy="1200329"/>
          </a:xfrm>
          <a:prstGeom prst="rect">
            <a:avLst/>
          </a:prstGeom>
          <a:noFill/>
        </p:spPr>
        <p:txBody>
          <a:bodyPr wrap="none" rtlCol="0">
            <a:spAutoFit/>
          </a:bodyPr>
          <a:lstStyle/>
          <a:p>
            <a:pPr algn="r"/>
            <a:r>
              <a:rPr lang="en-US" dirty="0" err="1">
                <a:latin typeface="Calibri Light" panose="020F0302020204030204" pitchFamily="34" charset="0"/>
              </a:rPr>
              <a:t>Integrasi</a:t>
            </a:r>
            <a:r>
              <a:rPr lang="en-US" dirty="0">
                <a:latin typeface="Calibri Light" panose="020F0302020204030204" pitchFamily="34" charset="0"/>
              </a:rPr>
              <a:t> </a:t>
            </a:r>
            <a:r>
              <a:rPr lang="en-US" dirty="0" err="1">
                <a:latin typeface="Calibri Light" panose="020F0302020204030204" pitchFamily="34" charset="0"/>
              </a:rPr>
              <a:t>mencakup</a:t>
            </a:r>
            <a:r>
              <a:rPr lang="en-US" dirty="0">
                <a:latin typeface="Calibri Light" panose="020F0302020204030204" pitchFamily="34" charset="0"/>
              </a:rPr>
              <a:t>:</a:t>
            </a:r>
            <a:br>
              <a:rPr lang="en-US" dirty="0">
                <a:latin typeface="Calibri Light" panose="020F0302020204030204" pitchFamily="34" charset="0"/>
              </a:rPr>
            </a:br>
            <a:r>
              <a:rPr lang="en-US" dirty="0">
                <a:latin typeface="Calibri Light" panose="020F0302020204030204" pitchFamily="34" charset="0"/>
              </a:rPr>
              <a:t>Proses </a:t>
            </a:r>
            <a:r>
              <a:rPr lang="en-US" dirty="0" err="1">
                <a:latin typeface="Calibri Light" panose="020F0302020204030204" pitchFamily="34" charset="0"/>
              </a:rPr>
              <a:t>Bisnis</a:t>
            </a:r>
            <a:r>
              <a:rPr lang="en-US" dirty="0">
                <a:latin typeface="Calibri Light" panose="020F0302020204030204" pitchFamily="34" charset="0"/>
              </a:rPr>
              <a:t>, </a:t>
            </a:r>
            <a:br>
              <a:rPr lang="en-US" dirty="0">
                <a:latin typeface="Calibri Light" panose="020F0302020204030204" pitchFamily="34" charset="0"/>
              </a:rPr>
            </a:br>
            <a:r>
              <a:rPr lang="en-US" dirty="0">
                <a:latin typeface="Calibri Light" panose="020F0302020204030204" pitchFamily="34" charset="0"/>
              </a:rPr>
              <a:t>Data, </a:t>
            </a:r>
            <a:r>
              <a:rPr lang="en-US" dirty="0" err="1">
                <a:latin typeface="Calibri Light" panose="020F0302020204030204" pitchFamily="34" charset="0"/>
              </a:rPr>
              <a:t>Aplikasi</a:t>
            </a:r>
            <a:r>
              <a:rPr lang="en-US" dirty="0">
                <a:latin typeface="Calibri Light" panose="020F0302020204030204" pitchFamily="34" charset="0"/>
              </a:rPr>
              <a:t>,</a:t>
            </a:r>
          </a:p>
          <a:p>
            <a:pPr algn="r"/>
            <a:r>
              <a:rPr lang="en-US" dirty="0" err="1">
                <a:latin typeface="Calibri Light" panose="020F0302020204030204" pitchFamily="34" charset="0"/>
              </a:rPr>
              <a:t>Infrastruktur</a:t>
            </a:r>
            <a:r>
              <a:rPr lang="en-US" dirty="0">
                <a:latin typeface="Calibri Light" panose="020F0302020204030204" pitchFamily="34" charset="0"/>
              </a:rPr>
              <a:t> TIK </a:t>
            </a:r>
            <a:r>
              <a:rPr lang="en-US" dirty="0" err="1">
                <a:latin typeface="Calibri Light" panose="020F0302020204030204" pitchFamily="34" charset="0"/>
              </a:rPr>
              <a:t>dan</a:t>
            </a:r>
            <a:r>
              <a:rPr lang="en-US" dirty="0">
                <a:latin typeface="Calibri Light" panose="020F0302020204030204" pitchFamily="34" charset="0"/>
              </a:rPr>
              <a:t> non-TIK</a:t>
            </a:r>
          </a:p>
        </p:txBody>
      </p:sp>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302756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Contoh</a:t>
            </a:r>
            <a:r>
              <a:rPr lang="en-US" dirty="0"/>
              <a:t> </a:t>
            </a:r>
            <a:r>
              <a:rPr lang="en-US" dirty="0" err="1"/>
              <a:t>Solusi</a:t>
            </a:r>
            <a:r>
              <a:rPr lang="en-US" dirty="0"/>
              <a:t> Kota </a:t>
            </a:r>
            <a:r>
              <a:rPr lang="en-US" dirty="0" err="1"/>
              <a:t>Cerdas</a:t>
            </a:r>
            <a:r>
              <a:rPr lang="en-US" dirty="0"/>
              <a:t> </a:t>
            </a:r>
            <a:r>
              <a:rPr lang="en-US" dirty="0" err="1"/>
              <a:t>Untuk</a:t>
            </a:r>
            <a:r>
              <a:rPr lang="en-US" dirty="0"/>
              <a:t> </a:t>
            </a:r>
            <a:r>
              <a:rPr lang="en-US" dirty="0" err="1"/>
              <a:t>Pertanian</a:t>
            </a:r>
            <a:endParaRPr lang="en-US" dirty="0"/>
          </a:p>
        </p:txBody>
      </p:sp>
      <p:sp>
        <p:nvSpPr>
          <p:cNvPr id="18" name="Rectangle 17">
            <a:extLst>
              <a:ext uri="{FF2B5EF4-FFF2-40B4-BE49-F238E27FC236}">
                <a16:creationId xmlns:a16="http://schemas.microsoft.com/office/drawing/2014/main" xmlns="" id="{84789D95-0C98-4494-A15E-17DA315EE64D}"/>
              </a:ext>
            </a:extLst>
          </p:cNvPr>
          <p:cNvSpPr/>
          <p:nvPr/>
        </p:nvSpPr>
        <p:spPr>
          <a:xfrm>
            <a:off x="634414" y="1700808"/>
            <a:ext cx="4741506" cy="3416320"/>
          </a:xfrm>
          <a:prstGeom prst="rect">
            <a:avLst/>
          </a:prstGeom>
        </p:spPr>
        <p:txBody>
          <a:bodyPr wrap="square">
            <a:spAutoFit/>
          </a:bodyPr>
          <a:lstStyle/>
          <a:p>
            <a:r>
              <a:rPr lang="en-US" dirty="0">
                <a:solidFill>
                  <a:srgbClr val="0A0A0A"/>
                </a:solidFill>
                <a:latin typeface="Roboto"/>
              </a:rPr>
              <a:t>APLIKASI AMONG TANI KOTA BATU</a:t>
            </a:r>
          </a:p>
          <a:p>
            <a:endParaRPr lang="en-US" dirty="0">
              <a:solidFill>
                <a:srgbClr val="0A0A0A"/>
              </a:solidFill>
              <a:latin typeface="Roboto"/>
            </a:endParaRPr>
          </a:p>
          <a:p>
            <a:r>
              <a:rPr lang="id-ID" dirty="0">
                <a:solidFill>
                  <a:srgbClr val="0A0A0A"/>
                </a:solidFill>
                <a:latin typeface="Roboto"/>
              </a:rPr>
              <a:t>Dengan aplikasi Among Tani aktivitas Petani di Kota Batu jadi lebih mudah. Petani bisa melakukan transaksi jual beli secara langsung dengan calon pembeli melalui aplikasi pintar ini. Pembeli pun juga bisa melihat komoditas pertanian yang ada dan melihat stok yang tersedia. Yuk download Aplikasinya di Google play store dan rasakan kemudahan dalam satu genggaman.</a:t>
            </a:r>
            <a:endParaRPr lang="id-ID" dirty="0"/>
          </a:p>
        </p:txBody>
      </p:sp>
      <p:pic>
        <p:nvPicPr>
          <p:cNvPr id="19" name="Online Media 18" title="PETANI CERDAS KOTA BATU : INOVASI PERTANIAN">
            <a:hlinkClick r:id="" action="ppaction://media"/>
            <a:extLst>
              <a:ext uri="{FF2B5EF4-FFF2-40B4-BE49-F238E27FC236}">
                <a16:creationId xmlns:a16="http://schemas.microsoft.com/office/drawing/2014/main" xmlns="" id="{16511A44-7001-4488-B705-D505334FA62B}"/>
              </a:ext>
            </a:extLst>
          </p:cNvPr>
          <p:cNvPicPr>
            <a:picLocks noRot="1" noChangeAspect="1"/>
          </p:cNvPicPr>
          <p:nvPr>
            <a:videoFile r:link="rId1"/>
          </p:nvPr>
        </p:nvPicPr>
        <p:blipFill>
          <a:blip r:embed="rId3"/>
          <a:stretch>
            <a:fillRect/>
          </a:stretch>
        </p:blipFill>
        <p:spPr>
          <a:xfrm>
            <a:off x="5663952" y="1700808"/>
            <a:ext cx="6096000" cy="3429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8528" y="139164"/>
            <a:ext cx="1152128" cy="1515299"/>
          </a:xfrm>
          <a:prstGeom prst="rect">
            <a:avLst/>
          </a:prstGeom>
        </p:spPr>
      </p:pic>
    </p:spTree>
    <p:extLst>
      <p:ext uri="{BB962C8B-B14F-4D97-AF65-F5344CB8AC3E}">
        <p14:creationId xmlns:p14="http://schemas.microsoft.com/office/powerpoint/2010/main" val="3408776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3133</TotalTime>
  <Words>1380</Words>
  <Application>Microsoft Office PowerPoint</Application>
  <PresentationFormat>Widescreen</PresentationFormat>
  <Paragraphs>232</Paragraphs>
  <Slides>22</Slides>
  <Notes>2</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Dubai Light</vt:lpstr>
      <vt:lpstr>Franklin Gothic Demi Cond</vt:lpstr>
      <vt:lpstr>Roboto</vt:lpstr>
      <vt:lpstr>Segoe UI Semilight</vt:lpstr>
      <vt:lpstr>Tw Cen MT Condensed Extra Bold</vt:lpstr>
      <vt:lpstr>Office Theme</vt:lpstr>
      <vt:lpstr> Tantangan dan Peran  Dewan Smartcity Mewujudkan Pati  Sebagai Kabupaten Cerdas 2025</vt:lpstr>
      <vt:lpstr>Tantangan Kota</vt:lpstr>
      <vt:lpstr>Tantangan Kota</vt:lpstr>
      <vt:lpstr>Tantangan Kota</vt:lpstr>
      <vt:lpstr>Definisi Smart City (1)</vt:lpstr>
      <vt:lpstr>Definisi Smart City (2)</vt:lpstr>
      <vt:lpstr>Ciri-Ciri Penting Kota Cerdas</vt:lpstr>
      <vt:lpstr>Ciri Solusi Kota Cerdas</vt:lpstr>
      <vt:lpstr>Contoh Solusi Kota Cerdas Untuk Pertanian</vt:lpstr>
      <vt:lpstr>Contoh Solusi Kota Cerdas untuk Kesehatan (contoh solusi yang kompleks, tapi memungkinkan dilakukan)</vt:lpstr>
      <vt:lpstr>Mengapa Perlu Dewan Smart City</vt:lpstr>
      <vt:lpstr>Lingkup Pekerjaan Dewan Smart City</vt:lpstr>
      <vt:lpstr>Hubungan Berbagai Rencana</vt:lpstr>
      <vt:lpstr>Dewan  Smart City</vt:lpstr>
      <vt:lpstr>Pengukuran Kota Cerdas</vt:lpstr>
      <vt:lpstr>Model Pengukuran Kota Cerdas</vt:lpstr>
      <vt:lpstr>Indikator Pengukuran Kota Cerdas</vt:lpstr>
      <vt:lpstr>Penilaian Kota Cerdas</vt:lpstr>
      <vt:lpstr>Tingkat Kematangan Kota Cerdas (1)</vt:lpstr>
      <vt:lpstr>Tingkat Kematangan Kota Cerdas (2)</vt:lpstr>
      <vt:lpstr>Tingkat Kematangan Kota Cerdas (3)</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ADHITYA NUGRAHA</dc:creator>
  <cp:lastModifiedBy>HP</cp:lastModifiedBy>
  <cp:revision>203</cp:revision>
  <cp:lastPrinted>2019-05-21T00:07:23Z</cp:lastPrinted>
  <dcterms:created xsi:type="dcterms:W3CDTF">2017-05-09T02:04:17Z</dcterms:created>
  <dcterms:modified xsi:type="dcterms:W3CDTF">2019-05-21T00:12:48Z</dcterms:modified>
</cp:coreProperties>
</file>